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8"/>
  </p:notesMasterIdLst>
  <p:handoutMasterIdLst>
    <p:handoutMasterId r:id="rId29"/>
  </p:handoutMasterIdLst>
  <p:sldIdLst>
    <p:sldId id="256" r:id="rId3"/>
    <p:sldId id="257" r:id="rId4"/>
    <p:sldId id="276" r:id="rId5"/>
    <p:sldId id="277" r:id="rId6"/>
    <p:sldId id="270" r:id="rId7"/>
    <p:sldId id="281" r:id="rId8"/>
    <p:sldId id="295" r:id="rId9"/>
    <p:sldId id="297" r:id="rId10"/>
    <p:sldId id="296" r:id="rId11"/>
    <p:sldId id="278" r:id="rId12"/>
    <p:sldId id="285" r:id="rId13"/>
    <p:sldId id="286" r:id="rId14"/>
    <p:sldId id="287" r:id="rId15"/>
    <p:sldId id="274" r:id="rId16"/>
    <p:sldId id="279" r:id="rId17"/>
    <p:sldId id="280" r:id="rId18"/>
    <p:sldId id="288" r:id="rId19"/>
    <p:sldId id="289" r:id="rId20"/>
    <p:sldId id="290" r:id="rId21"/>
    <p:sldId id="291" r:id="rId22"/>
    <p:sldId id="266" r:id="rId23"/>
    <p:sldId id="292" r:id="rId24"/>
    <p:sldId id="293" r:id="rId25"/>
    <p:sldId id="294" r:id="rId26"/>
    <p:sldId id="275" r:id="rId27"/>
  </p:sldIdLst>
  <p:sldSz cx="12188825"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58" autoAdjust="0"/>
    <p:restoredTop sz="81555"/>
  </p:normalViewPr>
  <p:slideViewPr>
    <p:cSldViewPr>
      <p:cViewPr varScale="1">
        <p:scale>
          <a:sx n="100" d="100"/>
          <a:sy n="100" d="100"/>
        </p:scale>
        <p:origin x="184" y="552"/>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oleObject" Target="file:////src/lending/d.csv" TargetMode="External"/><Relationship Id="rId2" Type="http://schemas.microsoft.com/office/2011/relationships/chartColorStyle" Target="colors2.xml"/><Relationship Id="rId1" Type="http://schemas.microsoft.com/office/2011/relationships/chartStyle" Target="style2.xml"/></Relationships>
</file>

<file path=ppt/charts/_rels/chart2.xml.rels><?xml version="1.0" encoding="UTF-8" standalone="yes"?>
<Relationships xmlns="http://schemas.openxmlformats.org/package/2006/relationships"><Relationship Id="rId3" Type="http://schemas.openxmlformats.org/officeDocument/2006/relationships/oleObject" Target="file:////src/pnsqc/pnsqc_charts.xlsx" TargetMode="External"/><Relationship Id="rId2" Type="http://schemas.microsoft.com/office/2011/relationships/chartColorStyle" Target="colors3.xml"/><Relationship Id="rId1" Type="http://schemas.microsoft.com/office/2011/relationships/chartStyle" Target="style3.xml"/></Relationships>
</file>

<file path=ppt/charts/_rels/chart3.xml.rels><?xml version="1.0" encoding="UTF-8" standalone="yes"?>
<Relationships xmlns="http://schemas.openxmlformats.org/package/2006/relationships"><Relationship Id="rId3" Type="http://schemas.openxmlformats.org/officeDocument/2006/relationships/oleObject" Target="file:////src/pnsqc/pnsqc_charts.xlsx" TargetMode="External"/><Relationship Id="rId2" Type="http://schemas.microsoft.com/office/2011/relationships/chartColorStyle" Target="colors4.xml"/><Relationship Id="rId1" Type="http://schemas.microsoft.com/office/2011/relationships/chartStyle" Target="style4.xml"/></Relationships>
</file>

<file path=ppt/charts/_rels/chart4.xml.rels><?xml version="1.0" encoding="UTF-8" standalone="yes"?>
<Relationships xmlns="http://schemas.openxmlformats.org/package/2006/relationships"><Relationship Id="rId3" Type="http://schemas.openxmlformats.org/officeDocument/2006/relationships/oleObject" Target="file:////src/pnsqc/pnsqc_charts.xlsx" TargetMode="External"/><Relationship Id="rId2" Type="http://schemas.microsoft.com/office/2011/relationships/chartColorStyle" Target="colors5.xml"/><Relationship Id="rId1" Type="http://schemas.microsoft.com/office/2011/relationships/chartStyle" Target="style5.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src/pnsqc/pnsqc_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Releases per Month 2017 - 2019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d!$B$1</c:f>
              <c:strCache>
                <c:ptCount val="1"/>
                <c:pt idx="0">
                  <c:v>Releases</c:v>
                </c:pt>
              </c:strCache>
            </c:strRef>
          </c:tx>
          <c:spPr>
            <a:ln w="50800" cap="rnd">
              <a:solidFill>
                <a:schemeClr val="accent1"/>
              </a:solidFill>
              <a:round/>
            </a:ln>
            <a:effectLst/>
          </c:spPr>
          <c:marker>
            <c:symbol val="none"/>
          </c:marker>
          <c:cat>
            <c:numRef>
              <c:f>d!$A$2:$A$34</c:f>
              <c:numCache>
                <c:formatCode>m/d/yy</c:formatCode>
                <c:ptCount val="33"/>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numCache>
            </c:numRef>
          </c:cat>
          <c:val>
            <c:numRef>
              <c:f>d!$B$2:$B$34</c:f>
              <c:numCache>
                <c:formatCode>General</c:formatCode>
                <c:ptCount val="33"/>
                <c:pt idx="0">
                  <c:v>6</c:v>
                </c:pt>
                <c:pt idx="1">
                  <c:v>7</c:v>
                </c:pt>
                <c:pt idx="2">
                  <c:v>13</c:v>
                </c:pt>
                <c:pt idx="3">
                  <c:v>11</c:v>
                </c:pt>
                <c:pt idx="4">
                  <c:v>9</c:v>
                </c:pt>
                <c:pt idx="5">
                  <c:v>9</c:v>
                </c:pt>
                <c:pt idx="6">
                  <c:v>6</c:v>
                </c:pt>
                <c:pt idx="7">
                  <c:v>10</c:v>
                </c:pt>
                <c:pt idx="8">
                  <c:v>7</c:v>
                </c:pt>
                <c:pt idx="9">
                  <c:v>9</c:v>
                </c:pt>
                <c:pt idx="10">
                  <c:v>13</c:v>
                </c:pt>
                <c:pt idx="11">
                  <c:v>6</c:v>
                </c:pt>
                <c:pt idx="12">
                  <c:v>9</c:v>
                </c:pt>
                <c:pt idx="13">
                  <c:v>15</c:v>
                </c:pt>
                <c:pt idx="14">
                  <c:v>16</c:v>
                </c:pt>
                <c:pt idx="15">
                  <c:v>15</c:v>
                </c:pt>
                <c:pt idx="16">
                  <c:v>16</c:v>
                </c:pt>
                <c:pt idx="17">
                  <c:v>15</c:v>
                </c:pt>
                <c:pt idx="18">
                  <c:v>12</c:v>
                </c:pt>
                <c:pt idx="19">
                  <c:v>13</c:v>
                </c:pt>
                <c:pt idx="20">
                  <c:v>10</c:v>
                </c:pt>
                <c:pt idx="21">
                  <c:v>12</c:v>
                </c:pt>
                <c:pt idx="22">
                  <c:v>16</c:v>
                </c:pt>
                <c:pt idx="23">
                  <c:v>5</c:v>
                </c:pt>
                <c:pt idx="24">
                  <c:v>11</c:v>
                </c:pt>
                <c:pt idx="25">
                  <c:v>15</c:v>
                </c:pt>
                <c:pt idx="26">
                  <c:v>12</c:v>
                </c:pt>
                <c:pt idx="27">
                  <c:v>16</c:v>
                </c:pt>
                <c:pt idx="28">
                  <c:v>14</c:v>
                </c:pt>
                <c:pt idx="29">
                  <c:v>20</c:v>
                </c:pt>
                <c:pt idx="30">
                  <c:v>16</c:v>
                </c:pt>
                <c:pt idx="31">
                  <c:v>18</c:v>
                </c:pt>
                <c:pt idx="32">
                  <c:v>15</c:v>
                </c:pt>
              </c:numCache>
            </c:numRef>
          </c:val>
          <c:smooth val="0"/>
          <c:extLst>
            <c:ext xmlns:c16="http://schemas.microsoft.com/office/drawing/2014/chart" uri="{C3380CC4-5D6E-409C-BE32-E72D297353CC}">
              <c16:uniqueId val="{00000000-ABCB-F349-A79C-F7451A0D5E04}"/>
            </c:ext>
          </c:extLst>
        </c:ser>
        <c:dLbls>
          <c:showLegendKey val="0"/>
          <c:showVal val="0"/>
          <c:showCatName val="0"/>
          <c:showSerName val="0"/>
          <c:showPercent val="0"/>
          <c:showBubbleSize val="0"/>
        </c:dLbls>
        <c:smooth val="0"/>
        <c:axId val="1261835120"/>
        <c:axId val="1262140240"/>
      </c:lineChart>
      <c:dateAx>
        <c:axId val="1261835120"/>
        <c:scaling>
          <c:orientation val="minMax"/>
        </c:scaling>
        <c:delete val="0"/>
        <c:axPos val="b"/>
        <c:numFmt formatCode="m/d/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62140240"/>
        <c:crosses val="autoZero"/>
        <c:auto val="1"/>
        <c:lblOffset val="100"/>
        <c:baseTimeUnit val="months"/>
      </c:dateAx>
      <c:valAx>
        <c:axId val="1262140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261835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Pass Rate (%)</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'Pass Rate'!$C$1</c:f>
              <c:strCache>
                <c:ptCount val="1"/>
                <c:pt idx="0">
                  <c:v>Pass Rate</c:v>
                </c:pt>
              </c:strCache>
            </c:strRef>
          </c:tx>
          <c:spPr>
            <a:ln w="50800" cap="rnd">
              <a:solidFill>
                <a:schemeClr val="accent1"/>
              </a:solidFill>
              <a:round/>
            </a:ln>
            <a:effectLst/>
          </c:spPr>
          <c:marker>
            <c:symbol val="none"/>
          </c:marker>
          <c:cat>
            <c:numRef>
              <c:f>'Pass Rate'!$A$2:$A$550</c:f>
              <c:numCache>
                <c:formatCode>m/d/yy</c:formatCode>
                <c:ptCount val="549"/>
                <c:pt idx="0">
                  <c:v>43070</c:v>
                </c:pt>
                <c:pt idx="1">
                  <c:v>43071</c:v>
                </c:pt>
                <c:pt idx="2">
                  <c:v>43072</c:v>
                </c:pt>
                <c:pt idx="3">
                  <c:v>43073</c:v>
                </c:pt>
                <c:pt idx="4">
                  <c:v>43074</c:v>
                </c:pt>
                <c:pt idx="5">
                  <c:v>43075</c:v>
                </c:pt>
                <c:pt idx="6">
                  <c:v>43076</c:v>
                </c:pt>
                <c:pt idx="7">
                  <c:v>43077</c:v>
                </c:pt>
                <c:pt idx="8">
                  <c:v>43078</c:v>
                </c:pt>
                <c:pt idx="9">
                  <c:v>43080</c:v>
                </c:pt>
                <c:pt idx="10">
                  <c:v>43081</c:v>
                </c:pt>
                <c:pt idx="11">
                  <c:v>43082</c:v>
                </c:pt>
                <c:pt idx="12">
                  <c:v>43083</c:v>
                </c:pt>
                <c:pt idx="13">
                  <c:v>43084</c:v>
                </c:pt>
                <c:pt idx="14">
                  <c:v>43085</c:v>
                </c:pt>
                <c:pt idx="15">
                  <c:v>43086</c:v>
                </c:pt>
                <c:pt idx="16">
                  <c:v>43087</c:v>
                </c:pt>
                <c:pt idx="17">
                  <c:v>43088</c:v>
                </c:pt>
                <c:pt idx="18">
                  <c:v>43089</c:v>
                </c:pt>
                <c:pt idx="19">
                  <c:v>43090</c:v>
                </c:pt>
                <c:pt idx="20">
                  <c:v>43091</c:v>
                </c:pt>
                <c:pt idx="21">
                  <c:v>43092</c:v>
                </c:pt>
                <c:pt idx="22">
                  <c:v>43093</c:v>
                </c:pt>
                <c:pt idx="23">
                  <c:v>43094</c:v>
                </c:pt>
                <c:pt idx="24">
                  <c:v>43095</c:v>
                </c:pt>
                <c:pt idx="25">
                  <c:v>43096</c:v>
                </c:pt>
                <c:pt idx="26">
                  <c:v>43097</c:v>
                </c:pt>
                <c:pt idx="27">
                  <c:v>43098</c:v>
                </c:pt>
                <c:pt idx="28">
                  <c:v>43099</c:v>
                </c:pt>
                <c:pt idx="29">
                  <c:v>43100</c:v>
                </c:pt>
                <c:pt idx="30">
                  <c:v>43101</c:v>
                </c:pt>
                <c:pt idx="31">
                  <c:v>43102</c:v>
                </c:pt>
                <c:pt idx="32">
                  <c:v>43103</c:v>
                </c:pt>
                <c:pt idx="33">
                  <c:v>43104</c:v>
                </c:pt>
                <c:pt idx="34">
                  <c:v>43105</c:v>
                </c:pt>
                <c:pt idx="35">
                  <c:v>43106</c:v>
                </c:pt>
                <c:pt idx="36">
                  <c:v>43107</c:v>
                </c:pt>
                <c:pt idx="37">
                  <c:v>43108</c:v>
                </c:pt>
                <c:pt idx="38">
                  <c:v>43109</c:v>
                </c:pt>
                <c:pt idx="39">
                  <c:v>43110</c:v>
                </c:pt>
                <c:pt idx="40">
                  <c:v>43111</c:v>
                </c:pt>
                <c:pt idx="41">
                  <c:v>43112</c:v>
                </c:pt>
                <c:pt idx="42">
                  <c:v>43113</c:v>
                </c:pt>
                <c:pt idx="43">
                  <c:v>43114</c:v>
                </c:pt>
                <c:pt idx="44">
                  <c:v>43115</c:v>
                </c:pt>
                <c:pt idx="45">
                  <c:v>43116</c:v>
                </c:pt>
                <c:pt idx="46">
                  <c:v>43117</c:v>
                </c:pt>
                <c:pt idx="47">
                  <c:v>43118</c:v>
                </c:pt>
                <c:pt idx="48">
                  <c:v>43119</c:v>
                </c:pt>
                <c:pt idx="49">
                  <c:v>43120</c:v>
                </c:pt>
                <c:pt idx="50">
                  <c:v>43121</c:v>
                </c:pt>
                <c:pt idx="51">
                  <c:v>43122</c:v>
                </c:pt>
                <c:pt idx="52">
                  <c:v>43123</c:v>
                </c:pt>
                <c:pt idx="53">
                  <c:v>43124</c:v>
                </c:pt>
                <c:pt idx="54">
                  <c:v>43125</c:v>
                </c:pt>
                <c:pt idx="55">
                  <c:v>43126</c:v>
                </c:pt>
                <c:pt idx="56">
                  <c:v>43127</c:v>
                </c:pt>
                <c:pt idx="57">
                  <c:v>43128</c:v>
                </c:pt>
                <c:pt idx="58">
                  <c:v>43129</c:v>
                </c:pt>
                <c:pt idx="59">
                  <c:v>43130</c:v>
                </c:pt>
                <c:pt idx="60">
                  <c:v>43131</c:v>
                </c:pt>
                <c:pt idx="61">
                  <c:v>43132</c:v>
                </c:pt>
                <c:pt idx="62">
                  <c:v>43133</c:v>
                </c:pt>
                <c:pt idx="63">
                  <c:v>43134</c:v>
                </c:pt>
                <c:pt idx="64">
                  <c:v>43135</c:v>
                </c:pt>
                <c:pt idx="65">
                  <c:v>43136</c:v>
                </c:pt>
                <c:pt idx="66">
                  <c:v>43137</c:v>
                </c:pt>
                <c:pt idx="67">
                  <c:v>43138</c:v>
                </c:pt>
                <c:pt idx="68">
                  <c:v>43139</c:v>
                </c:pt>
                <c:pt idx="69">
                  <c:v>43140</c:v>
                </c:pt>
                <c:pt idx="70">
                  <c:v>43141</c:v>
                </c:pt>
                <c:pt idx="71">
                  <c:v>43142</c:v>
                </c:pt>
                <c:pt idx="72">
                  <c:v>43143</c:v>
                </c:pt>
                <c:pt idx="73">
                  <c:v>43144</c:v>
                </c:pt>
                <c:pt idx="74">
                  <c:v>43145</c:v>
                </c:pt>
                <c:pt idx="75">
                  <c:v>43146</c:v>
                </c:pt>
                <c:pt idx="76">
                  <c:v>43147</c:v>
                </c:pt>
                <c:pt idx="77">
                  <c:v>43148</c:v>
                </c:pt>
                <c:pt idx="78">
                  <c:v>43149</c:v>
                </c:pt>
                <c:pt idx="79">
                  <c:v>43150</c:v>
                </c:pt>
                <c:pt idx="80">
                  <c:v>43151</c:v>
                </c:pt>
                <c:pt idx="81">
                  <c:v>43152</c:v>
                </c:pt>
                <c:pt idx="82">
                  <c:v>43153</c:v>
                </c:pt>
                <c:pt idx="83">
                  <c:v>43154</c:v>
                </c:pt>
                <c:pt idx="84">
                  <c:v>43155</c:v>
                </c:pt>
                <c:pt idx="85">
                  <c:v>43156</c:v>
                </c:pt>
                <c:pt idx="86">
                  <c:v>43157</c:v>
                </c:pt>
                <c:pt idx="87">
                  <c:v>43158</c:v>
                </c:pt>
                <c:pt idx="88">
                  <c:v>43159</c:v>
                </c:pt>
                <c:pt idx="89">
                  <c:v>43160</c:v>
                </c:pt>
                <c:pt idx="90">
                  <c:v>43161</c:v>
                </c:pt>
                <c:pt idx="91">
                  <c:v>43162</c:v>
                </c:pt>
                <c:pt idx="92">
                  <c:v>43163</c:v>
                </c:pt>
                <c:pt idx="93">
                  <c:v>43164</c:v>
                </c:pt>
                <c:pt idx="94">
                  <c:v>43165</c:v>
                </c:pt>
                <c:pt idx="95">
                  <c:v>43166</c:v>
                </c:pt>
                <c:pt idx="96">
                  <c:v>43167</c:v>
                </c:pt>
                <c:pt idx="97">
                  <c:v>43168</c:v>
                </c:pt>
                <c:pt idx="98">
                  <c:v>43169</c:v>
                </c:pt>
                <c:pt idx="99">
                  <c:v>43170</c:v>
                </c:pt>
                <c:pt idx="100">
                  <c:v>43171</c:v>
                </c:pt>
                <c:pt idx="101">
                  <c:v>43172</c:v>
                </c:pt>
                <c:pt idx="102">
                  <c:v>43173</c:v>
                </c:pt>
                <c:pt idx="103">
                  <c:v>43174</c:v>
                </c:pt>
                <c:pt idx="104">
                  <c:v>43175</c:v>
                </c:pt>
                <c:pt idx="105">
                  <c:v>43178</c:v>
                </c:pt>
                <c:pt idx="106">
                  <c:v>43179</c:v>
                </c:pt>
                <c:pt idx="107">
                  <c:v>43180</c:v>
                </c:pt>
                <c:pt idx="108">
                  <c:v>43181</c:v>
                </c:pt>
                <c:pt idx="109">
                  <c:v>43182</c:v>
                </c:pt>
                <c:pt idx="110">
                  <c:v>43183</c:v>
                </c:pt>
                <c:pt idx="111">
                  <c:v>43184</c:v>
                </c:pt>
                <c:pt idx="112">
                  <c:v>43185</c:v>
                </c:pt>
                <c:pt idx="113">
                  <c:v>43186</c:v>
                </c:pt>
                <c:pt idx="114">
                  <c:v>43187</c:v>
                </c:pt>
                <c:pt idx="115">
                  <c:v>43188</c:v>
                </c:pt>
                <c:pt idx="116">
                  <c:v>43189</c:v>
                </c:pt>
                <c:pt idx="117">
                  <c:v>43190</c:v>
                </c:pt>
                <c:pt idx="118">
                  <c:v>43192</c:v>
                </c:pt>
                <c:pt idx="119">
                  <c:v>43193</c:v>
                </c:pt>
                <c:pt idx="120">
                  <c:v>43194</c:v>
                </c:pt>
                <c:pt idx="121">
                  <c:v>43195</c:v>
                </c:pt>
                <c:pt idx="122">
                  <c:v>43196</c:v>
                </c:pt>
                <c:pt idx="123">
                  <c:v>43197</c:v>
                </c:pt>
                <c:pt idx="124">
                  <c:v>43198</c:v>
                </c:pt>
                <c:pt idx="125">
                  <c:v>43199</c:v>
                </c:pt>
                <c:pt idx="126">
                  <c:v>43200</c:v>
                </c:pt>
                <c:pt idx="127">
                  <c:v>43201</c:v>
                </c:pt>
                <c:pt idx="128">
                  <c:v>43202</c:v>
                </c:pt>
                <c:pt idx="129">
                  <c:v>43203</c:v>
                </c:pt>
                <c:pt idx="130">
                  <c:v>43204</c:v>
                </c:pt>
                <c:pt idx="131">
                  <c:v>43205</c:v>
                </c:pt>
                <c:pt idx="132">
                  <c:v>43206</c:v>
                </c:pt>
                <c:pt idx="133">
                  <c:v>43207</c:v>
                </c:pt>
                <c:pt idx="134">
                  <c:v>43208</c:v>
                </c:pt>
                <c:pt idx="135">
                  <c:v>43209</c:v>
                </c:pt>
                <c:pt idx="136">
                  <c:v>43210</c:v>
                </c:pt>
                <c:pt idx="137">
                  <c:v>43211</c:v>
                </c:pt>
                <c:pt idx="138">
                  <c:v>43212</c:v>
                </c:pt>
                <c:pt idx="139">
                  <c:v>43213</c:v>
                </c:pt>
                <c:pt idx="140">
                  <c:v>43214</c:v>
                </c:pt>
                <c:pt idx="141">
                  <c:v>43215</c:v>
                </c:pt>
                <c:pt idx="142">
                  <c:v>43216</c:v>
                </c:pt>
                <c:pt idx="143">
                  <c:v>43217</c:v>
                </c:pt>
                <c:pt idx="144">
                  <c:v>43218</c:v>
                </c:pt>
                <c:pt idx="145">
                  <c:v>43219</c:v>
                </c:pt>
                <c:pt idx="146">
                  <c:v>43220</c:v>
                </c:pt>
                <c:pt idx="147">
                  <c:v>43221</c:v>
                </c:pt>
                <c:pt idx="148">
                  <c:v>43222</c:v>
                </c:pt>
                <c:pt idx="149">
                  <c:v>43223</c:v>
                </c:pt>
                <c:pt idx="150">
                  <c:v>43224</c:v>
                </c:pt>
                <c:pt idx="151">
                  <c:v>43225</c:v>
                </c:pt>
                <c:pt idx="152">
                  <c:v>43226</c:v>
                </c:pt>
                <c:pt idx="153">
                  <c:v>43227</c:v>
                </c:pt>
                <c:pt idx="154">
                  <c:v>43228</c:v>
                </c:pt>
                <c:pt idx="155">
                  <c:v>43229</c:v>
                </c:pt>
                <c:pt idx="156">
                  <c:v>43230</c:v>
                </c:pt>
                <c:pt idx="157">
                  <c:v>43231</c:v>
                </c:pt>
                <c:pt idx="158">
                  <c:v>43232</c:v>
                </c:pt>
                <c:pt idx="159">
                  <c:v>43233</c:v>
                </c:pt>
                <c:pt idx="160">
                  <c:v>43234</c:v>
                </c:pt>
                <c:pt idx="161">
                  <c:v>43235</c:v>
                </c:pt>
                <c:pt idx="162">
                  <c:v>43236</c:v>
                </c:pt>
                <c:pt idx="163">
                  <c:v>43237</c:v>
                </c:pt>
                <c:pt idx="164">
                  <c:v>43238</c:v>
                </c:pt>
                <c:pt idx="165">
                  <c:v>43239</c:v>
                </c:pt>
                <c:pt idx="166">
                  <c:v>43240</c:v>
                </c:pt>
                <c:pt idx="167">
                  <c:v>43241</c:v>
                </c:pt>
                <c:pt idx="168">
                  <c:v>43242</c:v>
                </c:pt>
                <c:pt idx="169">
                  <c:v>43243</c:v>
                </c:pt>
                <c:pt idx="170">
                  <c:v>43244</c:v>
                </c:pt>
                <c:pt idx="171">
                  <c:v>43245</c:v>
                </c:pt>
                <c:pt idx="172">
                  <c:v>43246</c:v>
                </c:pt>
                <c:pt idx="173">
                  <c:v>43247</c:v>
                </c:pt>
                <c:pt idx="174">
                  <c:v>43248</c:v>
                </c:pt>
                <c:pt idx="175">
                  <c:v>43249</c:v>
                </c:pt>
                <c:pt idx="176">
                  <c:v>43250</c:v>
                </c:pt>
                <c:pt idx="177">
                  <c:v>43251</c:v>
                </c:pt>
                <c:pt idx="178">
                  <c:v>43252</c:v>
                </c:pt>
                <c:pt idx="179">
                  <c:v>43253</c:v>
                </c:pt>
                <c:pt idx="180">
                  <c:v>43254</c:v>
                </c:pt>
                <c:pt idx="181">
                  <c:v>43255</c:v>
                </c:pt>
                <c:pt idx="182">
                  <c:v>43256</c:v>
                </c:pt>
                <c:pt idx="183">
                  <c:v>43257</c:v>
                </c:pt>
                <c:pt idx="184">
                  <c:v>43258</c:v>
                </c:pt>
                <c:pt idx="185">
                  <c:v>43259</c:v>
                </c:pt>
                <c:pt idx="186">
                  <c:v>43260</c:v>
                </c:pt>
                <c:pt idx="187">
                  <c:v>43261</c:v>
                </c:pt>
                <c:pt idx="188">
                  <c:v>43262</c:v>
                </c:pt>
                <c:pt idx="189">
                  <c:v>43263</c:v>
                </c:pt>
                <c:pt idx="190">
                  <c:v>43264</c:v>
                </c:pt>
                <c:pt idx="191">
                  <c:v>43265</c:v>
                </c:pt>
                <c:pt idx="192">
                  <c:v>43266</c:v>
                </c:pt>
                <c:pt idx="193">
                  <c:v>43267</c:v>
                </c:pt>
                <c:pt idx="194">
                  <c:v>43268</c:v>
                </c:pt>
                <c:pt idx="195">
                  <c:v>43269</c:v>
                </c:pt>
                <c:pt idx="196">
                  <c:v>43270</c:v>
                </c:pt>
                <c:pt idx="197">
                  <c:v>43271</c:v>
                </c:pt>
                <c:pt idx="198">
                  <c:v>43272</c:v>
                </c:pt>
                <c:pt idx="199">
                  <c:v>43273</c:v>
                </c:pt>
                <c:pt idx="200">
                  <c:v>43274</c:v>
                </c:pt>
                <c:pt idx="201">
                  <c:v>43275</c:v>
                </c:pt>
                <c:pt idx="202">
                  <c:v>43276</c:v>
                </c:pt>
                <c:pt idx="203">
                  <c:v>43277</c:v>
                </c:pt>
                <c:pt idx="204">
                  <c:v>43278</c:v>
                </c:pt>
                <c:pt idx="205">
                  <c:v>43279</c:v>
                </c:pt>
                <c:pt idx="206">
                  <c:v>43280</c:v>
                </c:pt>
                <c:pt idx="207">
                  <c:v>43281</c:v>
                </c:pt>
                <c:pt idx="208">
                  <c:v>43282</c:v>
                </c:pt>
                <c:pt idx="209">
                  <c:v>43283</c:v>
                </c:pt>
                <c:pt idx="210">
                  <c:v>43284</c:v>
                </c:pt>
                <c:pt idx="211">
                  <c:v>43285</c:v>
                </c:pt>
                <c:pt idx="212">
                  <c:v>43286</c:v>
                </c:pt>
                <c:pt idx="213">
                  <c:v>43287</c:v>
                </c:pt>
                <c:pt idx="214">
                  <c:v>43288</c:v>
                </c:pt>
                <c:pt idx="215">
                  <c:v>43289</c:v>
                </c:pt>
                <c:pt idx="216">
                  <c:v>43290</c:v>
                </c:pt>
                <c:pt idx="217">
                  <c:v>43291</c:v>
                </c:pt>
                <c:pt idx="218">
                  <c:v>43292</c:v>
                </c:pt>
                <c:pt idx="219">
                  <c:v>43293</c:v>
                </c:pt>
                <c:pt idx="220">
                  <c:v>43294</c:v>
                </c:pt>
                <c:pt idx="221">
                  <c:v>43295</c:v>
                </c:pt>
                <c:pt idx="222">
                  <c:v>43296</c:v>
                </c:pt>
                <c:pt idx="223">
                  <c:v>43297</c:v>
                </c:pt>
                <c:pt idx="224">
                  <c:v>43298</c:v>
                </c:pt>
                <c:pt idx="225">
                  <c:v>43299</c:v>
                </c:pt>
                <c:pt idx="226">
                  <c:v>43300</c:v>
                </c:pt>
                <c:pt idx="227">
                  <c:v>43301</c:v>
                </c:pt>
                <c:pt idx="228">
                  <c:v>43302</c:v>
                </c:pt>
                <c:pt idx="229">
                  <c:v>43303</c:v>
                </c:pt>
                <c:pt idx="230">
                  <c:v>43304</c:v>
                </c:pt>
                <c:pt idx="231">
                  <c:v>43305</c:v>
                </c:pt>
                <c:pt idx="232">
                  <c:v>43306</c:v>
                </c:pt>
                <c:pt idx="233">
                  <c:v>43307</c:v>
                </c:pt>
                <c:pt idx="234">
                  <c:v>43308</c:v>
                </c:pt>
                <c:pt idx="235">
                  <c:v>43309</c:v>
                </c:pt>
                <c:pt idx="236">
                  <c:v>43310</c:v>
                </c:pt>
                <c:pt idx="237">
                  <c:v>43311</c:v>
                </c:pt>
                <c:pt idx="238">
                  <c:v>43312</c:v>
                </c:pt>
                <c:pt idx="239">
                  <c:v>43313</c:v>
                </c:pt>
                <c:pt idx="240">
                  <c:v>43314</c:v>
                </c:pt>
                <c:pt idx="241">
                  <c:v>43315</c:v>
                </c:pt>
                <c:pt idx="242">
                  <c:v>43316</c:v>
                </c:pt>
                <c:pt idx="243">
                  <c:v>43317</c:v>
                </c:pt>
                <c:pt idx="244">
                  <c:v>43318</c:v>
                </c:pt>
                <c:pt idx="245">
                  <c:v>43319</c:v>
                </c:pt>
                <c:pt idx="246">
                  <c:v>43320</c:v>
                </c:pt>
                <c:pt idx="247">
                  <c:v>43321</c:v>
                </c:pt>
                <c:pt idx="248">
                  <c:v>43322</c:v>
                </c:pt>
                <c:pt idx="249">
                  <c:v>43323</c:v>
                </c:pt>
                <c:pt idx="250">
                  <c:v>43324</c:v>
                </c:pt>
                <c:pt idx="251">
                  <c:v>43325</c:v>
                </c:pt>
                <c:pt idx="252">
                  <c:v>43326</c:v>
                </c:pt>
                <c:pt idx="253">
                  <c:v>43327</c:v>
                </c:pt>
                <c:pt idx="254">
                  <c:v>43328</c:v>
                </c:pt>
                <c:pt idx="255">
                  <c:v>43329</c:v>
                </c:pt>
                <c:pt idx="256">
                  <c:v>43330</c:v>
                </c:pt>
                <c:pt idx="257">
                  <c:v>43331</c:v>
                </c:pt>
                <c:pt idx="258">
                  <c:v>43332</c:v>
                </c:pt>
                <c:pt idx="259">
                  <c:v>43333</c:v>
                </c:pt>
                <c:pt idx="260">
                  <c:v>43334</c:v>
                </c:pt>
                <c:pt idx="261">
                  <c:v>43335</c:v>
                </c:pt>
                <c:pt idx="262">
                  <c:v>43336</c:v>
                </c:pt>
                <c:pt idx="263">
                  <c:v>43337</c:v>
                </c:pt>
                <c:pt idx="264">
                  <c:v>43338</c:v>
                </c:pt>
                <c:pt idx="265">
                  <c:v>43339</c:v>
                </c:pt>
                <c:pt idx="266">
                  <c:v>43340</c:v>
                </c:pt>
                <c:pt idx="267">
                  <c:v>43341</c:v>
                </c:pt>
                <c:pt idx="268">
                  <c:v>43342</c:v>
                </c:pt>
                <c:pt idx="269">
                  <c:v>43343</c:v>
                </c:pt>
                <c:pt idx="270">
                  <c:v>43344</c:v>
                </c:pt>
                <c:pt idx="271">
                  <c:v>43345</c:v>
                </c:pt>
                <c:pt idx="272">
                  <c:v>43346</c:v>
                </c:pt>
                <c:pt idx="273">
                  <c:v>43347</c:v>
                </c:pt>
                <c:pt idx="274">
                  <c:v>43348</c:v>
                </c:pt>
                <c:pt idx="275">
                  <c:v>43349</c:v>
                </c:pt>
                <c:pt idx="276">
                  <c:v>43350</c:v>
                </c:pt>
                <c:pt idx="277">
                  <c:v>43351</c:v>
                </c:pt>
                <c:pt idx="278">
                  <c:v>43352</c:v>
                </c:pt>
                <c:pt idx="279">
                  <c:v>43353</c:v>
                </c:pt>
                <c:pt idx="280">
                  <c:v>43354</c:v>
                </c:pt>
                <c:pt idx="281">
                  <c:v>43355</c:v>
                </c:pt>
                <c:pt idx="282">
                  <c:v>43356</c:v>
                </c:pt>
                <c:pt idx="283">
                  <c:v>43357</c:v>
                </c:pt>
                <c:pt idx="284">
                  <c:v>43358</c:v>
                </c:pt>
                <c:pt idx="285">
                  <c:v>43359</c:v>
                </c:pt>
                <c:pt idx="286">
                  <c:v>43360</c:v>
                </c:pt>
                <c:pt idx="287">
                  <c:v>43361</c:v>
                </c:pt>
                <c:pt idx="288">
                  <c:v>43362</c:v>
                </c:pt>
                <c:pt idx="289">
                  <c:v>43363</c:v>
                </c:pt>
                <c:pt idx="290">
                  <c:v>43364</c:v>
                </c:pt>
                <c:pt idx="291">
                  <c:v>43365</c:v>
                </c:pt>
                <c:pt idx="292">
                  <c:v>43366</c:v>
                </c:pt>
                <c:pt idx="293">
                  <c:v>43367</c:v>
                </c:pt>
                <c:pt idx="294">
                  <c:v>43368</c:v>
                </c:pt>
                <c:pt idx="295">
                  <c:v>43369</c:v>
                </c:pt>
                <c:pt idx="296">
                  <c:v>43370</c:v>
                </c:pt>
                <c:pt idx="297">
                  <c:v>43371</c:v>
                </c:pt>
                <c:pt idx="298">
                  <c:v>43372</c:v>
                </c:pt>
                <c:pt idx="299">
                  <c:v>43373</c:v>
                </c:pt>
                <c:pt idx="300">
                  <c:v>43374</c:v>
                </c:pt>
                <c:pt idx="301">
                  <c:v>43375</c:v>
                </c:pt>
                <c:pt idx="302">
                  <c:v>43376</c:v>
                </c:pt>
                <c:pt idx="303">
                  <c:v>43377</c:v>
                </c:pt>
                <c:pt idx="304">
                  <c:v>43378</c:v>
                </c:pt>
                <c:pt idx="305">
                  <c:v>43379</c:v>
                </c:pt>
                <c:pt idx="306">
                  <c:v>43380</c:v>
                </c:pt>
                <c:pt idx="307">
                  <c:v>43381</c:v>
                </c:pt>
                <c:pt idx="308">
                  <c:v>43382</c:v>
                </c:pt>
                <c:pt idx="309">
                  <c:v>43383</c:v>
                </c:pt>
                <c:pt idx="310">
                  <c:v>43384</c:v>
                </c:pt>
                <c:pt idx="311">
                  <c:v>43385</c:v>
                </c:pt>
                <c:pt idx="312">
                  <c:v>43386</c:v>
                </c:pt>
                <c:pt idx="313">
                  <c:v>43387</c:v>
                </c:pt>
                <c:pt idx="314">
                  <c:v>43388</c:v>
                </c:pt>
                <c:pt idx="315">
                  <c:v>43389</c:v>
                </c:pt>
                <c:pt idx="316">
                  <c:v>43390</c:v>
                </c:pt>
                <c:pt idx="317">
                  <c:v>43391</c:v>
                </c:pt>
                <c:pt idx="318">
                  <c:v>43392</c:v>
                </c:pt>
                <c:pt idx="319">
                  <c:v>43393</c:v>
                </c:pt>
                <c:pt idx="320">
                  <c:v>43394</c:v>
                </c:pt>
                <c:pt idx="321">
                  <c:v>43395</c:v>
                </c:pt>
                <c:pt idx="322">
                  <c:v>43396</c:v>
                </c:pt>
                <c:pt idx="323">
                  <c:v>43397</c:v>
                </c:pt>
                <c:pt idx="324">
                  <c:v>43398</c:v>
                </c:pt>
                <c:pt idx="325">
                  <c:v>43399</c:v>
                </c:pt>
                <c:pt idx="326">
                  <c:v>43400</c:v>
                </c:pt>
                <c:pt idx="327">
                  <c:v>43401</c:v>
                </c:pt>
                <c:pt idx="328">
                  <c:v>43402</c:v>
                </c:pt>
                <c:pt idx="329">
                  <c:v>43403</c:v>
                </c:pt>
                <c:pt idx="330">
                  <c:v>43404</c:v>
                </c:pt>
                <c:pt idx="331">
                  <c:v>43405</c:v>
                </c:pt>
                <c:pt idx="332">
                  <c:v>43406</c:v>
                </c:pt>
                <c:pt idx="333">
                  <c:v>43407</c:v>
                </c:pt>
                <c:pt idx="334">
                  <c:v>43408</c:v>
                </c:pt>
                <c:pt idx="335">
                  <c:v>43409</c:v>
                </c:pt>
                <c:pt idx="336">
                  <c:v>43410</c:v>
                </c:pt>
                <c:pt idx="337">
                  <c:v>43411</c:v>
                </c:pt>
                <c:pt idx="338">
                  <c:v>43412</c:v>
                </c:pt>
                <c:pt idx="339">
                  <c:v>43413</c:v>
                </c:pt>
                <c:pt idx="340">
                  <c:v>43414</c:v>
                </c:pt>
                <c:pt idx="341">
                  <c:v>43415</c:v>
                </c:pt>
                <c:pt idx="342">
                  <c:v>43416</c:v>
                </c:pt>
                <c:pt idx="343">
                  <c:v>43417</c:v>
                </c:pt>
                <c:pt idx="344">
                  <c:v>43418</c:v>
                </c:pt>
                <c:pt idx="345">
                  <c:v>43419</c:v>
                </c:pt>
                <c:pt idx="346">
                  <c:v>43420</c:v>
                </c:pt>
                <c:pt idx="347">
                  <c:v>43421</c:v>
                </c:pt>
                <c:pt idx="348">
                  <c:v>43422</c:v>
                </c:pt>
                <c:pt idx="349">
                  <c:v>43423</c:v>
                </c:pt>
                <c:pt idx="350">
                  <c:v>43424</c:v>
                </c:pt>
                <c:pt idx="351">
                  <c:v>43425</c:v>
                </c:pt>
                <c:pt idx="352">
                  <c:v>43426</c:v>
                </c:pt>
                <c:pt idx="353">
                  <c:v>43427</c:v>
                </c:pt>
                <c:pt idx="354">
                  <c:v>43428</c:v>
                </c:pt>
                <c:pt idx="355">
                  <c:v>43429</c:v>
                </c:pt>
                <c:pt idx="356">
                  <c:v>43430</c:v>
                </c:pt>
                <c:pt idx="357">
                  <c:v>43431</c:v>
                </c:pt>
                <c:pt idx="358">
                  <c:v>43432</c:v>
                </c:pt>
                <c:pt idx="359">
                  <c:v>43433</c:v>
                </c:pt>
                <c:pt idx="360">
                  <c:v>43434</c:v>
                </c:pt>
                <c:pt idx="361">
                  <c:v>43435</c:v>
                </c:pt>
                <c:pt idx="362">
                  <c:v>43436</c:v>
                </c:pt>
                <c:pt idx="363">
                  <c:v>43437</c:v>
                </c:pt>
                <c:pt idx="364">
                  <c:v>43438</c:v>
                </c:pt>
                <c:pt idx="365">
                  <c:v>43439</c:v>
                </c:pt>
                <c:pt idx="366">
                  <c:v>43440</c:v>
                </c:pt>
                <c:pt idx="367">
                  <c:v>43441</c:v>
                </c:pt>
                <c:pt idx="368">
                  <c:v>43442</c:v>
                </c:pt>
                <c:pt idx="369">
                  <c:v>43443</c:v>
                </c:pt>
                <c:pt idx="370">
                  <c:v>43444</c:v>
                </c:pt>
                <c:pt idx="371">
                  <c:v>43445</c:v>
                </c:pt>
                <c:pt idx="372">
                  <c:v>43446</c:v>
                </c:pt>
                <c:pt idx="373">
                  <c:v>43447</c:v>
                </c:pt>
                <c:pt idx="374">
                  <c:v>43448</c:v>
                </c:pt>
                <c:pt idx="375">
                  <c:v>43449</c:v>
                </c:pt>
                <c:pt idx="376">
                  <c:v>43450</c:v>
                </c:pt>
                <c:pt idx="377">
                  <c:v>43451</c:v>
                </c:pt>
                <c:pt idx="378">
                  <c:v>43452</c:v>
                </c:pt>
                <c:pt idx="379">
                  <c:v>43453</c:v>
                </c:pt>
                <c:pt idx="380">
                  <c:v>43454</c:v>
                </c:pt>
                <c:pt idx="381">
                  <c:v>43455</c:v>
                </c:pt>
                <c:pt idx="382">
                  <c:v>43456</c:v>
                </c:pt>
                <c:pt idx="383">
                  <c:v>43457</c:v>
                </c:pt>
                <c:pt idx="384">
                  <c:v>43458</c:v>
                </c:pt>
                <c:pt idx="385">
                  <c:v>43459</c:v>
                </c:pt>
                <c:pt idx="386">
                  <c:v>43460</c:v>
                </c:pt>
                <c:pt idx="387">
                  <c:v>43461</c:v>
                </c:pt>
                <c:pt idx="388">
                  <c:v>43462</c:v>
                </c:pt>
                <c:pt idx="389">
                  <c:v>43463</c:v>
                </c:pt>
                <c:pt idx="390">
                  <c:v>43465</c:v>
                </c:pt>
                <c:pt idx="391">
                  <c:v>43467</c:v>
                </c:pt>
                <c:pt idx="392">
                  <c:v>43468</c:v>
                </c:pt>
                <c:pt idx="393">
                  <c:v>43469</c:v>
                </c:pt>
                <c:pt idx="394">
                  <c:v>43470</c:v>
                </c:pt>
                <c:pt idx="395">
                  <c:v>43471</c:v>
                </c:pt>
                <c:pt idx="396">
                  <c:v>43472</c:v>
                </c:pt>
                <c:pt idx="397">
                  <c:v>43473</c:v>
                </c:pt>
                <c:pt idx="398">
                  <c:v>43474</c:v>
                </c:pt>
                <c:pt idx="399">
                  <c:v>43475</c:v>
                </c:pt>
                <c:pt idx="400">
                  <c:v>43476</c:v>
                </c:pt>
                <c:pt idx="401">
                  <c:v>43477</c:v>
                </c:pt>
                <c:pt idx="402">
                  <c:v>43478</c:v>
                </c:pt>
                <c:pt idx="403">
                  <c:v>43479</c:v>
                </c:pt>
                <c:pt idx="404">
                  <c:v>43480</c:v>
                </c:pt>
                <c:pt idx="405">
                  <c:v>43481</c:v>
                </c:pt>
                <c:pt idx="406">
                  <c:v>43482</c:v>
                </c:pt>
                <c:pt idx="407">
                  <c:v>43483</c:v>
                </c:pt>
                <c:pt idx="408">
                  <c:v>43484</c:v>
                </c:pt>
                <c:pt idx="409">
                  <c:v>43485</c:v>
                </c:pt>
                <c:pt idx="410">
                  <c:v>43486</c:v>
                </c:pt>
                <c:pt idx="411">
                  <c:v>43487</c:v>
                </c:pt>
                <c:pt idx="412">
                  <c:v>43488</c:v>
                </c:pt>
                <c:pt idx="413">
                  <c:v>43489</c:v>
                </c:pt>
                <c:pt idx="414">
                  <c:v>43490</c:v>
                </c:pt>
                <c:pt idx="415">
                  <c:v>43491</c:v>
                </c:pt>
                <c:pt idx="416">
                  <c:v>43492</c:v>
                </c:pt>
                <c:pt idx="417">
                  <c:v>43493</c:v>
                </c:pt>
                <c:pt idx="418">
                  <c:v>43494</c:v>
                </c:pt>
                <c:pt idx="419">
                  <c:v>43495</c:v>
                </c:pt>
                <c:pt idx="420">
                  <c:v>43496</c:v>
                </c:pt>
                <c:pt idx="421">
                  <c:v>43497</c:v>
                </c:pt>
                <c:pt idx="422">
                  <c:v>43498</c:v>
                </c:pt>
                <c:pt idx="423">
                  <c:v>43499</c:v>
                </c:pt>
                <c:pt idx="424">
                  <c:v>43500</c:v>
                </c:pt>
                <c:pt idx="425">
                  <c:v>43501</c:v>
                </c:pt>
                <c:pt idx="426">
                  <c:v>43502</c:v>
                </c:pt>
                <c:pt idx="427">
                  <c:v>43503</c:v>
                </c:pt>
                <c:pt idx="428">
                  <c:v>43504</c:v>
                </c:pt>
                <c:pt idx="429">
                  <c:v>43505</c:v>
                </c:pt>
                <c:pt idx="430">
                  <c:v>43506</c:v>
                </c:pt>
                <c:pt idx="431">
                  <c:v>43507</c:v>
                </c:pt>
                <c:pt idx="432">
                  <c:v>43508</c:v>
                </c:pt>
                <c:pt idx="433">
                  <c:v>43509</c:v>
                </c:pt>
                <c:pt idx="434">
                  <c:v>43510</c:v>
                </c:pt>
                <c:pt idx="435">
                  <c:v>43511</c:v>
                </c:pt>
                <c:pt idx="436">
                  <c:v>43512</c:v>
                </c:pt>
                <c:pt idx="437">
                  <c:v>43513</c:v>
                </c:pt>
                <c:pt idx="438">
                  <c:v>43514</c:v>
                </c:pt>
                <c:pt idx="439">
                  <c:v>43515</c:v>
                </c:pt>
                <c:pt idx="440">
                  <c:v>43516</c:v>
                </c:pt>
                <c:pt idx="441">
                  <c:v>43517</c:v>
                </c:pt>
                <c:pt idx="442">
                  <c:v>43518</c:v>
                </c:pt>
                <c:pt idx="443">
                  <c:v>43519</c:v>
                </c:pt>
                <c:pt idx="444">
                  <c:v>43520</c:v>
                </c:pt>
                <c:pt idx="445">
                  <c:v>43521</c:v>
                </c:pt>
                <c:pt idx="446">
                  <c:v>43522</c:v>
                </c:pt>
                <c:pt idx="447">
                  <c:v>43523</c:v>
                </c:pt>
                <c:pt idx="448">
                  <c:v>43524</c:v>
                </c:pt>
                <c:pt idx="449">
                  <c:v>43525</c:v>
                </c:pt>
                <c:pt idx="450">
                  <c:v>43526</c:v>
                </c:pt>
                <c:pt idx="451">
                  <c:v>43527</c:v>
                </c:pt>
                <c:pt idx="452">
                  <c:v>43528</c:v>
                </c:pt>
                <c:pt idx="453">
                  <c:v>43529</c:v>
                </c:pt>
                <c:pt idx="454">
                  <c:v>43530</c:v>
                </c:pt>
                <c:pt idx="455">
                  <c:v>43531</c:v>
                </c:pt>
                <c:pt idx="456">
                  <c:v>43532</c:v>
                </c:pt>
                <c:pt idx="457">
                  <c:v>43533</c:v>
                </c:pt>
                <c:pt idx="458">
                  <c:v>43534</c:v>
                </c:pt>
                <c:pt idx="459">
                  <c:v>43535</c:v>
                </c:pt>
                <c:pt idx="460">
                  <c:v>43536</c:v>
                </c:pt>
                <c:pt idx="461">
                  <c:v>43537</c:v>
                </c:pt>
                <c:pt idx="462">
                  <c:v>43538</c:v>
                </c:pt>
                <c:pt idx="463">
                  <c:v>43539</c:v>
                </c:pt>
                <c:pt idx="464">
                  <c:v>43540</c:v>
                </c:pt>
                <c:pt idx="465">
                  <c:v>43541</c:v>
                </c:pt>
                <c:pt idx="466">
                  <c:v>43542</c:v>
                </c:pt>
                <c:pt idx="467">
                  <c:v>43543</c:v>
                </c:pt>
                <c:pt idx="468">
                  <c:v>43544</c:v>
                </c:pt>
                <c:pt idx="469">
                  <c:v>43545</c:v>
                </c:pt>
                <c:pt idx="470">
                  <c:v>43546</c:v>
                </c:pt>
                <c:pt idx="471">
                  <c:v>43547</c:v>
                </c:pt>
                <c:pt idx="472">
                  <c:v>43548</c:v>
                </c:pt>
                <c:pt idx="473">
                  <c:v>43549</c:v>
                </c:pt>
                <c:pt idx="474">
                  <c:v>43550</c:v>
                </c:pt>
                <c:pt idx="475">
                  <c:v>43551</c:v>
                </c:pt>
                <c:pt idx="476">
                  <c:v>43552</c:v>
                </c:pt>
                <c:pt idx="477">
                  <c:v>43553</c:v>
                </c:pt>
                <c:pt idx="478">
                  <c:v>43554</c:v>
                </c:pt>
                <c:pt idx="479">
                  <c:v>43555</c:v>
                </c:pt>
                <c:pt idx="480">
                  <c:v>43556</c:v>
                </c:pt>
                <c:pt idx="481">
                  <c:v>43557</c:v>
                </c:pt>
                <c:pt idx="482">
                  <c:v>43558</c:v>
                </c:pt>
                <c:pt idx="483">
                  <c:v>43559</c:v>
                </c:pt>
                <c:pt idx="484">
                  <c:v>43560</c:v>
                </c:pt>
                <c:pt idx="485">
                  <c:v>43561</c:v>
                </c:pt>
                <c:pt idx="486">
                  <c:v>43562</c:v>
                </c:pt>
                <c:pt idx="487">
                  <c:v>43563</c:v>
                </c:pt>
                <c:pt idx="488">
                  <c:v>43564</c:v>
                </c:pt>
                <c:pt idx="489">
                  <c:v>43565</c:v>
                </c:pt>
                <c:pt idx="490">
                  <c:v>43566</c:v>
                </c:pt>
                <c:pt idx="491">
                  <c:v>43567</c:v>
                </c:pt>
                <c:pt idx="492">
                  <c:v>43568</c:v>
                </c:pt>
                <c:pt idx="493">
                  <c:v>43569</c:v>
                </c:pt>
                <c:pt idx="494">
                  <c:v>43570</c:v>
                </c:pt>
                <c:pt idx="495">
                  <c:v>43571</c:v>
                </c:pt>
                <c:pt idx="496">
                  <c:v>43572</c:v>
                </c:pt>
                <c:pt idx="497">
                  <c:v>43573</c:v>
                </c:pt>
                <c:pt idx="498">
                  <c:v>43574</c:v>
                </c:pt>
                <c:pt idx="499">
                  <c:v>43575</c:v>
                </c:pt>
                <c:pt idx="500">
                  <c:v>43576</c:v>
                </c:pt>
                <c:pt idx="501">
                  <c:v>43577</c:v>
                </c:pt>
                <c:pt idx="502">
                  <c:v>43578</c:v>
                </c:pt>
                <c:pt idx="503">
                  <c:v>43579</c:v>
                </c:pt>
                <c:pt idx="504">
                  <c:v>43580</c:v>
                </c:pt>
                <c:pt idx="505">
                  <c:v>43581</c:v>
                </c:pt>
                <c:pt idx="506">
                  <c:v>43582</c:v>
                </c:pt>
                <c:pt idx="507">
                  <c:v>43583</c:v>
                </c:pt>
                <c:pt idx="508">
                  <c:v>43584</c:v>
                </c:pt>
                <c:pt idx="509">
                  <c:v>43585</c:v>
                </c:pt>
                <c:pt idx="510">
                  <c:v>43586</c:v>
                </c:pt>
                <c:pt idx="511">
                  <c:v>43587</c:v>
                </c:pt>
                <c:pt idx="512">
                  <c:v>43588</c:v>
                </c:pt>
                <c:pt idx="513">
                  <c:v>43589</c:v>
                </c:pt>
                <c:pt idx="514">
                  <c:v>43590</c:v>
                </c:pt>
                <c:pt idx="515">
                  <c:v>43591</c:v>
                </c:pt>
                <c:pt idx="516">
                  <c:v>43592</c:v>
                </c:pt>
                <c:pt idx="517">
                  <c:v>43593</c:v>
                </c:pt>
                <c:pt idx="518">
                  <c:v>43594</c:v>
                </c:pt>
                <c:pt idx="519">
                  <c:v>43595</c:v>
                </c:pt>
                <c:pt idx="520">
                  <c:v>43596</c:v>
                </c:pt>
                <c:pt idx="521">
                  <c:v>43597</c:v>
                </c:pt>
                <c:pt idx="522">
                  <c:v>43598</c:v>
                </c:pt>
                <c:pt idx="523">
                  <c:v>43599</c:v>
                </c:pt>
                <c:pt idx="524">
                  <c:v>43600</c:v>
                </c:pt>
                <c:pt idx="525">
                  <c:v>43601</c:v>
                </c:pt>
                <c:pt idx="526">
                  <c:v>43602</c:v>
                </c:pt>
                <c:pt idx="527">
                  <c:v>43603</c:v>
                </c:pt>
                <c:pt idx="528">
                  <c:v>43604</c:v>
                </c:pt>
                <c:pt idx="529">
                  <c:v>43605</c:v>
                </c:pt>
                <c:pt idx="530">
                  <c:v>43606</c:v>
                </c:pt>
                <c:pt idx="531">
                  <c:v>43607</c:v>
                </c:pt>
                <c:pt idx="532">
                  <c:v>43608</c:v>
                </c:pt>
                <c:pt idx="533">
                  <c:v>43609</c:v>
                </c:pt>
                <c:pt idx="534">
                  <c:v>43613</c:v>
                </c:pt>
                <c:pt idx="535">
                  <c:v>43614</c:v>
                </c:pt>
                <c:pt idx="536">
                  <c:v>43615</c:v>
                </c:pt>
                <c:pt idx="537">
                  <c:v>43616</c:v>
                </c:pt>
                <c:pt idx="538">
                  <c:v>43617</c:v>
                </c:pt>
                <c:pt idx="539">
                  <c:v>43618</c:v>
                </c:pt>
                <c:pt idx="540">
                  <c:v>43619</c:v>
                </c:pt>
                <c:pt idx="541">
                  <c:v>43620</c:v>
                </c:pt>
                <c:pt idx="542">
                  <c:v>43621</c:v>
                </c:pt>
                <c:pt idx="543">
                  <c:v>43622</c:v>
                </c:pt>
                <c:pt idx="544">
                  <c:v>43623</c:v>
                </c:pt>
                <c:pt idx="545">
                  <c:v>43624</c:v>
                </c:pt>
                <c:pt idx="546">
                  <c:v>43625</c:v>
                </c:pt>
                <c:pt idx="547">
                  <c:v>43626</c:v>
                </c:pt>
                <c:pt idx="548">
                  <c:v>43627</c:v>
                </c:pt>
              </c:numCache>
            </c:numRef>
          </c:cat>
          <c:val>
            <c:numRef>
              <c:f>'Pass Rate'!$C$2:$C$550</c:f>
              <c:numCache>
                <c:formatCode>General</c:formatCode>
                <c:ptCount val="549"/>
                <c:pt idx="0">
                  <c:v>89.77409437</c:v>
                </c:pt>
                <c:pt idx="1">
                  <c:v>89.344909229999999</c:v>
                </c:pt>
                <c:pt idx="2">
                  <c:v>90.537557849999999</c:v>
                </c:pt>
                <c:pt idx="3">
                  <c:v>91.224259279999998</c:v>
                </c:pt>
                <c:pt idx="4">
                  <c:v>92.390459820000004</c:v>
                </c:pt>
                <c:pt idx="5">
                  <c:v>92.075595910000004</c:v>
                </c:pt>
                <c:pt idx="6">
                  <c:v>93.970093219999995</c:v>
                </c:pt>
                <c:pt idx="7">
                  <c:v>93.449615089999995</c:v>
                </c:pt>
                <c:pt idx="8">
                  <c:v>92.90040793</c:v>
                </c:pt>
                <c:pt idx="9">
                  <c:v>91.777108429999998</c:v>
                </c:pt>
                <c:pt idx="10">
                  <c:v>93.112990010000004</c:v>
                </c:pt>
                <c:pt idx="11">
                  <c:v>90.605000430000004</c:v>
                </c:pt>
                <c:pt idx="12">
                  <c:v>91.509788610000001</c:v>
                </c:pt>
                <c:pt idx="13">
                  <c:v>90.255407270000006</c:v>
                </c:pt>
                <c:pt idx="14">
                  <c:v>89.007585079999998</c:v>
                </c:pt>
                <c:pt idx="15">
                  <c:v>89.107932829999996</c:v>
                </c:pt>
                <c:pt idx="16">
                  <c:v>88.720417400000002</c:v>
                </c:pt>
                <c:pt idx="17">
                  <c:v>88.52873683</c:v>
                </c:pt>
                <c:pt idx="18">
                  <c:v>90.410652339999999</c:v>
                </c:pt>
                <c:pt idx="19">
                  <c:v>89.258935269999995</c:v>
                </c:pt>
                <c:pt idx="20">
                  <c:v>90.744655050000006</c:v>
                </c:pt>
                <c:pt idx="21">
                  <c:v>90.140696629999994</c:v>
                </c:pt>
                <c:pt idx="22">
                  <c:v>89.321789319999993</c:v>
                </c:pt>
                <c:pt idx="23">
                  <c:v>90.156971380000002</c:v>
                </c:pt>
                <c:pt idx="24">
                  <c:v>89.904208780000005</c:v>
                </c:pt>
                <c:pt idx="25">
                  <c:v>90.368572729999997</c:v>
                </c:pt>
                <c:pt idx="26">
                  <c:v>90.435710610000001</c:v>
                </c:pt>
                <c:pt idx="27">
                  <c:v>91.267969199999996</c:v>
                </c:pt>
                <c:pt idx="28">
                  <c:v>90.820278119999998</c:v>
                </c:pt>
                <c:pt idx="29">
                  <c:v>90.077627390000004</c:v>
                </c:pt>
                <c:pt idx="30">
                  <c:v>89.164785550000005</c:v>
                </c:pt>
                <c:pt idx="31">
                  <c:v>90.214797140000002</c:v>
                </c:pt>
                <c:pt idx="32">
                  <c:v>90.274043140000003</c:v>
                </c:pt>
                <c:pt idx="33">
                  <c:v>90.059805019999999</c:v>
                </c:pt>
                <c:pt idx="34">
                  <c:v>90.880787069999997</c:v>
                </c:pt>
                <c:pt idx="35">
                  <c:v>91.031171459999996</c:v>
                </c:pt>
                <c:pt idx="36">
                  <c:v>91.066705850000005</c:v>
                </c:pt>
                <c:pt idx="37">
                  <c:v>91.243699449999994</c:v>
                </c:pt>
                <c:pt idx="38">
                  <c:v>90.575608549999998</c:v>
                </c:pt>
                <c:pt idx="39">
                  <c:v>90.342046640000007</c:v>
                </c:pt>
                <c:pt idx="40">
                  <c:v>90.287350970000006</c:v>
                </c:pt>
                <c:pt idx="41">
                  <c:v>90.807872700000004</c:v>
                </c:pt>
                <c:pt idx="42">
                  <c:v>90.606154590000003</c:v>
                </c:pt>
                <c:pt idx="43">
                  <c:v>90.146324050000004</c:v>
                </c:pt>
                <c:pt idx="44">
                  <c:v>91.258038589999998</c:v>
                </c:pt>
                <c:pt idx="45">
                  <c:v>90.932562709999999</c:v>
                </c:pt>
                <c:pt idx="46">
                  <c:v>90.520246420000007</c:v>
                </c:pt>
                <c:pt idx="47">
                  <c:v>90.890059750000006</c:v>
                </c:pt>
                <c:pt idx="48">
                  <c:v>90.185279070000007</c:v>
                </c:pt>
                <c:pt idx="49">
                  <c:v>90.991775230000002</c:v>
                </c:pt>
                <c:pt idx="50">
                  <c:v>89.533733929999997</c:v>
                </c:pt>
                <c:pt idx="51">
                  <c:v>91.114011910000002</c:v>
                </c:pt>
                <c:pt idx="52">
                  <c:v>90.183390889999998</c:v>
                </c:pt>
                <c:pt idx="53">
                  <c:v>89.596693389999999</c:v>
                </c:pt>
                <c:pt idx="54">
                  <c:v>88.841064489999994</c:v>
                </c:pt>
                <c:pt idx="55">
                  <c:v>89.059542870000001</c:v>
                </c:pt>
                <c:pt idx="56">
                  <c:v>88.249128209999995</c:v>
                </c:pt>
                <c:pt idx="57">
                  <c:v>89.426226850000006</c:v>
                </c:pt>
                <c:pt idx="58">
                  <c:v>88.503599109999996</c:v>
                </c:pt>
                <c:pt idx="59">
                  <c:v>87.720107650000003</c:v>
                </c:pt>
                <c:pt idx="60">
                  <c:v>86.965090090000004</c:v>
                </c:pt>
                <c:pt idx="61">
                  <c:v>87.707704829999997</c:v>
                </c:pt>
                <c:pt idx="62">
                  <c:v>89.035208969999999</c:v>
                </c:pt>
                <c:pt idx="63">
                  <c:v>88.306138309999994</c:v>
                </c:pt>
                <c:pt idx="64">
                  <c:v>88.644442949999998</c:v>
                </c:pt>
                <c:pt idx="65">
                  <c:v>88.293148149999993</c:v>
                </c:pt>
                <c:pt idx="66">
                  <c:v>87.852590399999997</c:v>
                </c:pt>
                <c:pt idx="67">
                  <c:v>90.732921939999997</c:v>
                </c:pt>
                <c:pt idx="68">
                  <c:v>89.459432849999999</c:v>
                </c:pt>
                <c:pt idx="69">
                  <c:v>89.421760239999998</c:v>
                </c:pt>
                <c:pt idx="70">
                  <c:v>87.946282350000004</c:v>
                </c:pt>
                <c:pt idx="71">
                  <c:v>88.289811139999998</c:v>
                </c:pt>
                <c:pt idx="72">
                  <c:v>88.209578710000002</c:v>
                </c:pt>
                <c:pt idx="73">
                  <c:v>87.595830820000003</c:v>
                </c:pt>
                <c:pt idx="74">
                  <c:v>87.530110120000003</c:v>
                </c:pt>
                <c:pt idx="75">
                  <c:v>87.269199110000002</c:v>
                </c:pt>
                <c:pt idx="76">
                  <c:v>88.022653329999997</c:v>
                </c:pt>
                <c:pt idx="77">
                  <c:v>86.090225559999993</c:v>
                </c:pt>
                <c:pt idx="78">
                  <c:v>89.550324430000003</c:v>
                </c:pt>
                <c:pt idx="79">
                  <c:v>88.938406279999995</c:v>
                </c:pt>
                <c:pt idx="80">
                  <c:v>86.535496660000007</c:v>
                </c:pt>
                <c:pt idx="81">
                  <c:v>89.48304589</c:v>
                </c:pt>
                <c:pt idx="82">
                  <c:v>88.030418940000004</c:v>
                </c:pt>
                <c:pt idx="83">
                  <c:v>88.60742741</c:v>
                </c:pt>
                <c:pt idx="84">
                  <c:v>84.127760690000002</c:v>
                </c:pt>
                <c:pt idx="85">
                  <c:v>85.203423049999998</c:v>
                </c:pt>
                <c:pt idx="86">
                  <c:v>85.220701790000007</c:v>
                </c:pt>
                <c:pt idx="87">
                  <c:v>85.043960240000004</c:v>
                </c:pt>
                <c:pt idx="88">
                  <c:v>88.894744410000001</c:v>
                </c:pt>
                <c:pt idx="89">
                  <c:v>88.419013800000002</c:v>
                </c:pt>
                <c:pt idx="90">
                  <c:v>86.616135400000005</c:v>
                </c:pt>
                <c:pt idx="91">
                  <c:v>86.108944359999995</c:v>
                </c:pt>
                <c:pt idx="92">
                  <c:v>85.180207699999997</c:v>
                </c:pt>
                <c:pt idx="93">
                  <c:v>85.078630899999993</c:v>
                </c:pt>
                <c:pt idx="94">
                  <c:v>84.290015049999994</c:v>
                </c:pt>
                <c:pt idx="95">
                  <c:v>88.285751989999994</c:v>
                </c:pt>
                <c:pt idx="96">
                  <c:v>87.839223730000001</c:v>
                </c:pt>
                <c:pt idx="97">
                  <c:v>87.432445709999996</c:v>
                </c:pt>
                <c:pt idx="98">
                  <c:v>87.646799119999997</c:v>
                </c:pt>
                <c:pt idx="99">
                  <c:v>90.590383439999997</c:v>
                </c:pt>
                <c:pt idx="100">
                  <c:v>86.954078769999995</c:v>
                </c:pt>
                <c:pt idx="101">
                  <c:v>87.088139940000005</c:v>
                </c:pt>
                <c:pt idx="102">
                  <c:v>88.991174470000004</c:v>
                </c:pt>
                <c:pt idx="103">
                  <c:v>90.470861429999999</c:v>
                </c:pt>
                <c:pt idx="104">
                  <c:v>89.334019409999996</c:v>
                </c:pt>
                <c:pt idx="105">
                  <c:v>88.342675349999993</c:v>
                </c:pt>
                <c:pt idx="106">
                  <c:v>89.333901990000001</c:v>
                </c:pt>
                <c:pt idx="107">
                  <c:v>90.150275260000001</c:v>
                </c:pt>
                <c:pt idx="108">
                  <c:v>90.281858740000004</c:v>
                </c:pt>
                <c:pt idx="109">
                  <c:v>90.083227539999996</c:v>
                </c:pt>
                <c:pt idx="110">
                  <c:v>91.497787099999996</c:v>
                </c:pt>
                <c:pt idx="111">
                  <c:v>91.966527200000002</c:v>
                </c:pt>
                <c:pt idx="112">
                  <c:v>90.48014302</c:v>
                </c:pt>
                <c:pt idx="113">
                  <c:v>89.885313179999997</c:v>
                </c:pt>
                <c:pt idx="114">
                  <c:v>90.939346599999993</c:v>
                </c:pt>
                <c:pt idx="115">
                  <c:v>89.218643940000007</c:v>
                </c:pt>
                <c:pt idx="116">
                  <c:v>80.324116799999999</c:v>
                </c:pt>
                <c:pt idx="117">
                  <c:v>78.300877380000003</c:v>
                </c:pt>
                <c:pt idx="118">
                  <c:v>77.770952170000001</c:v>
                </c:pt>
                <c:pt idx="119">
                  <c:v>80.742129199999994</c:v>
                </c:pt>
                <c:pt idx="120">
                  <c:v>83.656638999999998</c:v>
                </c:pt>
                <c:pt idx="121">
                  <c:v>90.338939080000003</c:v>
                </c:pt>
                <c:pt idx="122">
                  <c:v>90.901360539999999</c:v>
                </c:pt>
                <c:pt idx="123">
                  <c:v>90.651982829999994</c:v>
                </c:pt>
                <c:pt idx="124">
                  <c:v>89.525581399999993</c:v>
                </c:pt>
                <c:pt idx="125">
                  <c:v>89.00217825</c:v>
                </c:pt>
                <c:pt idx="126">
                  <c:v>89.078121210000006</c:v>
                </c:pt>
                <c:pt idx="127">
                  <c:v>90.515554820000006</c:v>
                </c:pt>
                <c:pt idx="128">
                  <c:v>86.473322300000007</c:v>
                </c:pt>
                <c:pt idx="129">
                  <c:v>85.679206120000003</c:v>
                </c:pt>
                <c:pt idx="130">
                  <c:v>86.874600810000004</c:v>
                </c:pt>
                <c:pt idx="131">
                  <c:v>86.299634949999998</c:v>
                </c:pt>
                <c:pt idx="132">
                  <c:v>86.706658270000005</c:v>
                </c:pt>
                <c:pt idx="133">
                  <c:v>88.126908549999996</c:v>
                </c:pt>
                <c:pt idx="134">
                  <c:v>87.913510540000004</c:v>
                </c:pt>
                <c:pt idx="135">
                  <c:v>88.267725470000002</c:v>
                </c:pt>
                <c:pt idx="136">
                  <c:v>88.238569749999996</c:v>
                </c:pt>
                <c:pt idx="137">
                  <c:v>87.586449939999994</c:v>
                </c:pt>
                <c:pt idx="138">
                  <c:v>87.891566269999998</c:v>
                </c:pt>
                <c:pt idx="139">
                  <c:v>86.818211090000005</c:v>
                </c:pt>
                <c:pt idx="140">
                  <c:v>88.191153240000006</c:v>
                </c:pt>
                <c:pt idx="141">
                  <c:v>87.998744560000006</c:v>
                </c:pt>
                <c:pt idx="142">
                  <c:v>88.54542051</c:v>
                </c:pt>
                <c:pt idx="143">
                  <c:v>88.702578639999999</c:v>
                </c:pt>
                <c:pt idx="144">
                  <c:v>88.289587539999999</c:v>
                </c:pt>
                <c:pt idx="145">
                  <c:v>88.566139829999997</c:v>
                </c:pt>
                <c:pt idx="146">
                  <c:v>87.567976869999995</c:v>
                </c:pt>
                <c:pt idx="147">
                  <c:v>87.515080370000007</c:v>
                </c:pt>
                <c:pt idx="148">
                  <c:v>87.204974800000002</c:v>
                </c:pt>
                <c:pt idx="149">
                  <c:v>86.353610520000004</c:v>
                </c:pt>
                <c:pt idx="150">
                  <c:v>86.863207549999998</c:v>
                </c:pt>
                <c:pt idx="151">
                  <c:v>88.261395719999996</c:v>
                </c:pt>
                <c:pt idx="152">
                  <c:v>88.514592710000002</c:v>
                </c:pt>
                <c:pt idx="153">
                  <c:v>88.070286859999996</c:v>
                </c:pt>
                <c:pt idx="154">
                  <c:v>88.334360810000007</c:v>
                </c:pt>
                <c:pt idx="155">
                  <c:v>87.464096089999998</c:v>
                </c:pt>
                <c:pt idx="156">
                  <c:v>87.125302950000005</c:v>
                </c:pt>
                <c:pt idx="157">
                  <c:v>85.894826379999998</c:v>
                </c:pt>
                <c:pt idx="158">
                  <c:v>88.13013368</c:v>
                </c:pt>
                <c:pt idx="159">
                  <c:v>89.239302690000002</c:v>
                </c:pt>
                <c:pt idx="160">
                  <c:v>86.079617029999994</c:v>
                </c:pt>
                <c:pt idx="161">
                  <c:v>87.706979669999996</c:v>
                </c:pt>
                <c:pt idx="162">
                  <c:v>88.936912340000006</c:v>
                </c:pt>
                <c:pt idx="163">
                  <c:v>88.753644899999998</c:v>
                </c:pt>
                <c:pt idx="164">
                  <c:v>88.794353400000006</c:v>
                </c:pt>
                <c:pt idx="165">
                  <c:v>89.607525140000007</c:v>
                </c:pt>
                <c:pt idx="166">
                  <c:v>89.725298789999997</c:v>
                </c:pt>
                <c:pt idx="167">
                  <c:v>89.226767710000004</c:v>
                </c:pt>
                <c:pt idx="168">
                  <c:v>88.840087359999998</c:v>
                </c:pt>
                <c:pt idx="169">
                  <c:v>89.269618980000004</c:v>
                </c:pt>
                <c:pt idx="170">
                  <c:v>89.465195980000004</c:v>
                </c:pt>
                <c:pt idx="171">
                  <c:v>89.578475999999995</c:v>
                </c:pt>
                <c:pt idx="172">
                  <c:v>90.193301120000001</c:v>
                </c:pt>
                <c:pt idx="173">
                  <c:v>90.522902979999998</c:v>
                </c:pt>
                <c:pt idx="174">
                  <c:v>90.705997179999997</c:v>
                </c:pt>
                <c:pt idx="175">
                  <c:v>89.904477180000001</c:v>
                </c:pt>
                <c:pt idx="176">
                  <c:v>89.769918899999993</c:v>
                </c:pt>
                <c:pt idx="177">
                  <c:v>87.688782750000001</c:v>
                </c:pt>
                <c:pt idx="178">
                  <c:v>87.447135200000005</c:v>
                </c:pt>
                <c:pt idx="179">
                  <c:v>86.939349919999998</c:v>
                </c:pt>
                <c:pt idx="180">
                  <c:v>87.656502040000007</c:v>
                </c:pt>
                <c:pt idx="181">
                  <c:v>86.157318810000007</c:v>
                </c:pt>
                <c:pt idx="182">
                  <c:v>86.533538149999998</c:v>
                </c:pt>
                <c:pt idx="183">
                  <c:v>86.886090629999998</c:v>
                </c:pt>
                <c:pt idx="184">
                  <c:v>87.195726579999999</c:v>
                </c:pt>
                <c:pt idx="185">
                  <c:v>87.855859780000003</c:v>
                </c:pt>
                <c:pt idx="186">
                  <c:v>87.304930999999996</c:v>
                </c:pt>
                <c:pt idx="187">
                  <c:v>88.089578380000006</c:v>
                </c:pt>
                <c:pt idx="188">
                  <c:v>88.709732869999996</c:v>
                </c:pt>
                <c:pt idx="189">
                  <c:v>89.391251839999995</c:v>
                </c:pt>
                <c:pt idx="190">
                  <c:v>88.832185080000002</c:v>
                </c:pt>
                <c:pt idx="191">
                  <c:v>89.786890909999997</c:v>
                </c:pt>
                <c:pt idx="192">
                  <c:v>90.202439119999994</c:v>
                </c:pt>
                <c:pt idx="193">
                  <c:v>91.353748940000003</c:v>
                </c:pt>
                <c:pt idx="194">
                  <c:v>91.252278050000001</c:v>
                </c:pt>
                <c:pt idx="195">
                  <c:v>89.914750710000007</c:v>
                </c:pt>
                <c:pt idx="196">
                  <c:v>89.808587689999996</c:v>
                </c:pt>
                <c:pt idx="197">
                  <c:v>88.497364039999994</c:v>
                </c:pt>
                <c:pt idx="198">
                  <c:v>87.599980250000002</c:v>
                </c:pt>
                <c:pt idx="199">
                  <c:v>87.79723765</c:v>
                </c:pt>
                <c:pt idx="200">
                  <c:v>88.222964939999997</c:v>
                </c:pt>
                <c:pt idx="201">
                  <c:v>88.879471100000004</c:v>
                </c:pt>
                <c:pt idx="202">
                  <c:v>86.579764659999995</c:v>
                </c:pt>
                <c:pt idx="203">
                  <c:v>87.359204320000003</c:v>
                </c:pt>
                <c:pt idx="204">
                  <c:v>86.798195550000003</c:v>
                </c:pt>
                <c:pt idx="205">
                  <c:v>85.715013760000005</c:v>
                </c:pt>
                <c:pt idx="206">
                  <c:v>87.131483299999999</c:v>
                </c:pt>
                <c:pt idx="207">
                  <c:v>88.732529200000002</c:v>
                </c:pt>
                <c:pt idx="208">
                  <c:v>91.90703465</c:v>
                </c:pt>
                <c:pt idx="209">
                  <c:v>89.832186530000001</c:v>
                </c:pt>
                <c:pt idx="210">
                  <c:v>88.986812069999999</c:v>
                </c:pt>
                <c:pt idx="211">
                  <c:v>88.63603938</c:v>
                </c:pt>
                <c:pt idx="212">
                  <c:v>88.165680469999998</c:v>
                </c:pt>
                <c:pt idx="213">
                  <c:v>88.009819780000001</c:v>
                </c:pt>
                <c:pt idx="214">
                  <c:v>88.556804679999999</c:v>
                </c:pt>
                <c:pt idx="215">
                  <c:v>89.887036039999998</c:v>
                </c:pt>
                <c:pt idx="216">
                  <c:v>87.442462050000003</c:v>
                </c:pt>
                <c:pt idx="217">
                  <c:v>87.263899969999997</c:v>
                </c:pt>
                <c:pt idx="218">
                  <c:v>86.979413919999999</c:v>
                </c:pt>
                <c:pt idx="219">
                  <c:v>87.158469949999997</c:v>
                </c:pt>
                <c:pt idx="220">
                  <c:v>87.319759680000004</c:v>
                </c:pt>
                <c:pt idx="221">
                  <c:v>87.207055859999997</c:v>
                </c:pt>
                <c:pt idx="222">
                  <c:v>88.64339373</c:v>
                </c:pt>
                <c:pt idx="223">
                  <c:v>87.236051829999994</c:v>
                </c:pt>
                <c:pt idx="224">
                  <c:v>86.327360339999998</c:v>
                </c:pt>
                <c:pt idx="225">
                  <c:v>87.979343979999996</c:v>
                </c:pt>
                <c:pt idx="226">
                  <c:v>89.846034599999996</c:v>
                </c:pt>
                <c:pt idx="227">
                  <c:v>91.252290560000006</c:v>
                </c:pt>
                <c:pt idx="228">
                  <c:v>90.783286309999994</c:v>
                </c:pt>
                <c:pt idx="229">
                  <c:v>89.883268479999998</c:v>
                </c:pt>
                <c:pt idx="230">
                  <c:v>92.003197540000002</c:v>
                </c:pt>
                <c:pt idx="231">
                  <c:v>90.550605759999996</c:v>
                </c:pt>
                <c:pt idx="232">
                  <c:v>86.921864580000005</c:v>
                </c:pt>
                <c:pt idx="233">
                  <c:v>85.680873180000006</c:v>
                </c:pt>
                <c:pt idx="234">
                  <c:v>81.8580556</c:v>
                </c:pt>
                <c:pt idx="235">
                  <c:v>85.589123869999995</c:v>
                </c:pt>
                <c:pt idx="236">
                  <c:v>85.64207356</c:v>
                </c:pt>
                <c:pt idx="237">
                  <c:v>85.414594879999996</c:v>
                </c:pt>
                <c:pt idx="238">
                  <c:v>86.102052560000004</c:v>
                </c:pt>
                <c:pt idx="239">
                  <c:v>84.961204269999996</c:v>
                </c:pt>
                <c:pt idx="240">
                  <c:v>84.455958550000005</c:v>
                </c:pt>
                <c:pt idx="241">
                  <c:v>83.597443240000004</c:v>
                </c:pt>
                <c:pt idx="242">
                  <c:v>79.937180999999995</c:v>
                </c:pt>
                <c:pt idx="243">
                  <c:v>84.583174720000002</c:v>
                </c:pt>
                <c:pt idx="244">
                  <c:v>87.756101540000003</c:v>
                </c:pt>
                <c:pt idx="245">
                  <c:v>85.043767959999997</c:v>
                </c:pt>
                <c:pt idx="246">
                  <c:v>87.914691939999997</c:v>
                </c:pt>
                <c:pt idx="247">
                  <c:v>86.350562190000005</c:v>
                </c:pt>
                <c:pt idx="248">
                  <c:v>85.122851229999995</c:v>
                </c:pt>
                <c:pt idx="249">
                  <c:v>84.201592899999994</c:v>
                </c:pt>
                <c:pt idx="250">
                  <c:v>84.140526980000004</c:v>
                </c:pt>
                <c:pt idx="251">
                  <c:v>88.609634279999995</c:v>
                </c:pt>
                <c:pt idx="252">
                  <c:v>86.81851048</c:v>
                </c:pt>
                <c:pt idx="253">
                  <c:v>89.617259619999999</c:v>
                </c:pt>
                <c:pt idx="254">
                  <c:v>89.492226029999998</c:v>
                </c:pt>
                <c:pt idx="255">
                  <c:v>89.848359259999995</c:v>
                </c:pt>
                <c:pt idx="256">
                  <c:v>90.598094360000005</c:v>
                </c:pt>
                <c:pt idx="257">
                  <c:v>89.955913359999997</c:v>
                </c:pt>
                <c:pt idx="258">
                  <c:v>90.644685699999997</c:v>
                </c:pt>
                <c:pt idx="259">
                  <c:v>89.662134530000003</c:v>
                </c:pt>
                <c:pt idx="260">
                  <c:v>90.144207809999997</c:v>
                </c:pt>
                <c:pt idx="261">
                  <c:v>92.226578340000003</c:v>
                </c:pt>
                <c:pt idx="262">
                  <c:v>95.732467069999998</c:v>
                </c:pt>
                <c:pt idx="263">
                  <c:v>92.976823519999996</c:v>
                </c:pt>
                <c:pt idx="264">
                  <c:v>96.937346869999999</c:v>
                </c:pt>
                <c:pt idx="265">
                  <c:v>96.653907360000005</c:v>
                </c:pt>
                <c:pt idx="266">
                  <c:v>95.670812249999997</c:v>
                </c:pt>
                <c:pt idx="267">
                  <c:v>96.744582190000003</c:v>
                </c:pt>
                <c:pt idx="268">
                  <c:v>97.423996290000005</c:v>
                </c:pt>
                <c:pt idx="269">
                  <c:v>97.821774899999994</c:v>
                </c:pt>
                <c:pt idx="270">
                  <c:v>96.758298760000002</c:v>
                </c:pt>
                <c:pt idx="271">
                  <c:v>98.403213170000001</c:v>
                </c:pt>
                <c:pt idx="272">
                  <c:v>97.156398100000004</c:v>
                </c:pt>
                <c:pt idx="273">
                  <c:v>98.09876543</c:v>
                </c:pt>
                <c:pt idx="274">
                  <c:v>97.800361219999999</c:v>
                </c:pt>
                <c:pt idx="275">
                  <c:v>98.055057730000001</c:v>
                </c:pt>
                <c:pt idx="276">
                  <c:v>97.701315080000001</c:v>
                </c:pt>
                <c:pt idx="277">
                  <c:v>97.080419579999997</c:v>
                </c:pt>
                <c:pt idx="278">
                  <c:v>97.96980739</c:v>
                </c:pt>
                <c:pt idx="279">
                  <c:v>97.925385899999995</c:v>
                </c:pt>
                <c:pt idx="280">
                  <c:v>97.524350650000002</c:v>
                </c:pt>
                <c:pt idx="281">
                  <c:v>97.812819829999995</c:v>
                </c:pt>
                <c:pt idx="282">
                  <c:v>97.770310589999994</c:v>
                </c:pt>
                <c:pt idx="283">
                  <c:v>97.386407899999995</c:v>
                </c:pt>
                <c:pt idx="284">
                  <c:v>95.807904679999993</c:v>
                </c:pt>
                <c:pt idx="285">
                  <c:v>94.666106679999999</c:v>
                </c:pt>
                <c:pt idx="286">
                  <c:v>96.475828070000006</c:v>
                </c:pt>
                <c:pt idx="287">
                  <c:v>97.090440409999999</c:v>
                </c:pt>
                <c:pt idx="288">
                  <c:v>97.650364460000006</c:v>
                </c:pt>
                <c:pt idx="289">
                  <c:v>95.670076559999998</c:v>
                </c:pt>
                <c:pt idx="290">
                  <c:v>95.743729819999999</c:v>
                </c:pt>
                <c:pt idx="291">
                  <c:v>94.539150530000001</c:v>
                </c:pt>
                <c:pt idx="292">
                  <c:v>91.714593820000005</c:v>
                </c:pt>
                <c:pt idx="293">
                  <c:v>95.708185310000005</c:v>
                </c:pt>
                <c:pt idx="294">
                  <c:v>97.171397819999996</c:v>
                </c:pt>
                <c:pt idx="295">
                  <c:v>97.497275090000002</c:v>
                </c:pt>
                <c:pt idx="296">
                  <c:v>97.432584000000006</c:v>
                </c:pt>
                <c:pt idx="297">
                  <c:v>97.848624470000004</c:v>
                </c:pt>
                <c:pt idx="298">
                  <c:v>96.509848919999996</c:v>
                </c:pt>
                <c:pt idx="299">
                  <c:v>96.910349490000002</c:v>
                </c:pt>
                <c:pt idx="300">
                  <c:v>97.860385669999999</c:v>
                </c:pt>
                <c:pt idx="301">
                  <c:v>97.730975099999995</c:v>
                </c:pt>
                <c:pt idx="302">
                  <c:v>97.888333189999997</c:v>
                </c:pt>
                <c:pt idx="303">
                  <c:v>98.290073370000002</c:v>
                </c:pt>
                <c:pt idx="304">
                  <c:v>98.413825759999995</c:v>
                </c:pt>
                <c:pt idx="305">
                  <c:v>97.989201269999995</c:v>
                </c:pt>
                <c:pt idx="306">
                  <c:v>98.421174829999998</c:v>
                </c:pt>
                <c:pt idx="307">
                  <c:v>98.395584650000004</c:v>
                </c:pt>
                <c:pt idx="308">
                  <c:v>98.607677289999998</c:v>
                </c:pt>
                <c:pt idx="309">
                  <c:v>98.417894160000003</c:v>
                </c:pt>
                <c:pt idx="310">
                  <c:v>98.397474439999996</c:v>
                </c:pt>
                <c:pt idx="311">
                  <c:v>98.424194540000002</c:v>
                </c:pt>
                <c:pt idx="312">
                  <c:v>97.8718638</c:v>
                </c:pt>
                <c:pt idx="313">
                  <c:v>97.335701599999993</c:v>
                </c:pt>
                <c:pt idx="314">
                  <c:v>97.741611050000003</c:v>
                </c:pt>
                <c:pt idx="315">
                  <c:v>98.114610080000006</c:v>
                </c:pt>
                <c:pt idx="316">
                  <c:v>98.184568839999997</c:v>
                </c:pt>
                <c:pt idx="317">
                  <c:v>97.453901920000007</c:v>
                </c:pt>
                <c:pt idx="318">
                  <c:v>98.019150949999997</c:v>
                </c:pt>
                <c:pt idx="319">
                  <c:v>97.779210550000002</c:v>
                </c:pt>
                <c:pt idx="320">
                  <c:v>98.678737459999994</c:v>
                </c:pt>
                <c:pt idx="321">
                  <c:v>98.335717070000001</c:v>
                </c:pt>
                <c:pt idx="322">
                  <c:v>98.262254990000002</c:v>
                </c:pt>
                <c:pt idx="323">
                  <c:v>98.214381180000004</c:v>
                </c:pt>
                <c:pt idx="324">
                  <c:v>98.205731209999996</c:v>
                </c:pt>
                <c:pt idx="325">
                  <c:v>98.524144340000007</c:v>
                </c:pt>
                <c:pt idx="326">
                  <c:v>98.599643839999999</c:v>
                </c:pt>
                <c:pt idx="327">
                  <c:v>98.680042240000006</c:v>
                </c:pt>
                <c:pt idx="328">
                  <c:v>98.565057199999998</c:v>
                </c:pt>
                <c:pt idx="329">
                  <c:v>98.70923655</c:v>
                </c:pt>
                <c:pt idx="330">
                  <c:v>98.425272609999993</c:v>
                </c:pt>
                <c:pt idx="331">
                  <c:v>98.333854000000002</c:v>
                </c:pt>
                <c:pt idx="332">
                  <c:v>98.602445720000006</c:v>
                </c:pt>
                <c:pt idx="333">
                  <c:v>98.535394629999999</c:v>
                </c:pt>
                <c:pt idx="334">
                  <c:v>99.028524180000005</c:v>
                </c:pt>
                <c:pt idx="335">
                  <c:v>98.554066199999994</c:v>
                </c:pt>
                <c:pt idx="336">
                  <c:v>98.401909250000003</c:v>
                </c:pt>
                <c:pt idx="337">
                  <c:v>98.343160530000006</c:v>
                </c:pt>
                <c:pt idx="338">
                  <c:v>98.69535612</c:v>
                </c:pt>
                <c:pt idx="339">
                  <c:v>98.750890519999999</c:v>
                </c:pt>
                <c:pt idx="340">
                  <c:v>98.348131319999993</c:v>
                </c:pt>
                <c:pt idx="341">
                  <c:v>98.75330563</c:v>
                </c:pt>
                <c:pt idx="342">
                  <c:v>98.579104479999998</c:v>
                </c:pt>
                <c:pt idx="343">
                  <c:v>98.498293520000004</c:v>
                </c:pt>
                <c:pt idx="344">
                  <c:v>98.695928749999993</c:v>
                </c:pt>
                <c:pt idx="345">
                  <c:v>98.026571790000006</c:v>
                </c:pt>
                <c:pt idx="346">
                  <c:v>97.897548580000006</c:v>
                </c:pt>
                <c:pt idx="347">
                  <c:v>98.756532710000002</c:v>
                </c:pt>
                <c:pt idx="348">
                  <c:v>96.763392859999996</c:v>
                </c:pt>
                <c:pt idx="349">
                  <c:v>98.873035569999999</c:v>
                </c:pt>
                <c:pt idx="350">
                  <c:v>98.539387640000001</c:v>
                </c:pt>
                <c:pt idx="351">
                  <c:v>98.200018369999995</c:v>
                </c:pt>
                <c:pt idx="352">
                  <c:v>97.049492389999997</c:v>
                </c:pt>
                <c:pt idx="353">
                  <c:v>98.775894539999996</c:v>
                </c:pt>
                <c:pt idx="354">
                  <c:v>96.912521440000006</c:v>
                </c:pt>
                <c:pt idx="355">
                  <c:v>98.584615380000002</c:v>
                </c:pt>
                <c:pt idx="356">
                  <c:v>98.049315070000006</c:v>
                </c:pt>
                <c:pt idx="357">
                  <c:v>98.169940699999998</c:v>
                </c:pt>
                <c:pt idx="358">
                  <c:v>98.226731639999997</c:v>
                </c:pt>
                <c:pt idx="359">
                  <c:v>98.293689430000001</c:v>
                </c:pt>
                <c:pt idx="360">
                  <c:v>98.304647160000002</c:v>
                </c:pt>
                <c:pt idx="361">
                  <c:v>97.986144679999995</c:v>
                </c:pt>
                <c:pt idx="362">
                  <c:v>98.015267179999995</c:v>
                </c:pt>
                <c:pt idx="363">
                  <c:v>98.059866959999994</c:v>
                </c:pt>
                <c:pt idx="364">
                  <c:v>97.765423440000006</c:v>
                </c:pt>
                <c:pt idx="365">
                  <c:v>98.122566289999995</c:v>
                </c:pt>
                <c:pt idx="366">
                  <c:v>97.927671680000003</c:v>
                </c:pt>
                <c:pt idx="367">
                  <c:v>97.778379839999999</c:v>
                </c:pt>
                <c:pt idx="368">
                  <c:v>97.140441229999993</c:v>
                </c:pt>
                <c:pt idx="369">
                  <c:v>98.137721959999993</c:v>
                </c:pt>
                <c:pt idx="370">
                  <c:v>97.198587720000006</c:v>
                </c:pt>
                <c:pt idx="371">
                  <c:v>96.692823590000003</c:v>
                </c:pt>
                <c:pt idx="372">
                  <c:v>96.532993559999994</c:v>
                </c:pt>
                <c:pt idx="373">
                  <c:v>96.148706529999998</c:v>
                </c:pt>
                <c:pt idx="374">
                  <c:v>95.616631429999998</c:v>
                </c:pt>
                <c:pt idx="375">
                  <c:v>96.455516009999997</c:v>
                </c:pt>
                <c:pt idx="376">
                  <c:v>95.871946080000001</c:v>
                </c:pt>
                <c:pt idx="377">
                  <c:v>96.891343950000007</c:v>
                </c:pt>
                <c:pt idx="378">
                  <c:v>96.69755644</c:v>
                </c:pt>
                <c:pt idx="379">
                  <c:v>96.265245890000003</c:v>
                </c:pt>
                <c:pt idx="380">
                  <c:v>95.085561170000005</c:v>
                </c:pt>
                <c:pt idx="381">
                  <c:v>96.120386879999998</c:v>
                </c:pt>
                <c:pt idx="382">
                  <c:v>95.777529759999993</c:v>
                </c:pt>
                <c:pt idx="383">
                  <c:v>96.579925650000007</c:v>
                </c:pt>
                <c:pt idx="384">
                  <c:v>93.754512640000002</c:v>
                </c:pt>
                <c:pt idx="385">
                  <c:v>96.275543839999997</c:v>
                </c:pt>
                <c:pt idx="386">
                  <c:v>96.481518089999994</c:v>
                </c:pt>
                <c:pt idx="387">
                  <c:v>96.777375860000006</c:v>
                </c:pt>
                <c:pt idx="388">
                  <c:v>96.473610460000003</c:v>
                </c:pt>
                <c:pt idx="389">
                  <c:v>96.617965369999993</c:v>
                </c:pt>
                <c:pt idx="390">
                  <c:v>95.425933700000002</c:v>
                </c:pt>
                <c:pt idx="391">
                  <c:v>96.195768330000007</c:v>
                </c:pt>
                <c:pt idx="392">
                  <c:v>96.490770670000003</c:v>
                </c:pt>
                <c:pt idx="393">
                  <c:v>96.512068749999997</c:v>
                </c:pt>
                <c:pt idx="394">
                  <c:v>95.538082610000004</c:v>
                </c:pt>
                <c:pt idx="395">
                  <c:v>96.009673520000007</c:v>
                </c:pt>
                <c:pt idx="396">
                  <c:v>95.765968729999997</c:v>
                </c:pt>
                <c:pt idx="397">
                  <c:v>96.073192449999993</c:v>
                </c:pt>
                <c:pt idx="398">
                  <c:v>95.838837519999998</c:v>
                </c:pt>
                <c:pt idx="399">
                  <c:v>95.996916749999997</c:v>
                </c:pt>
                <c:pt idx="400">
                  <c:v>95.670843309999995</c:v>
                </c:pt>
                <c:pt idx="401">
                  <c:v>95.311851750000002</c:v>
                </c:pt>
                <c:pt idx="402">
                  <c:v>95.31981279</c:v>
                </c:pt>
                <c:pt idx="403">
                  <c:v>95.415687109999993</c:v>
                </c:pt>
                <c:pt idx="404">
                  <c:v>95.509822260000007</c:v>
                </c:pt>
                <c:pt idx="405">
                  <c:v>95.534620419999996</c:v>
                </c:pt>
                <c:pt idx="406">
                  <c:v>94.005560059999993</c:v>
                </c:pt>
                <c:pt idx="407">
                  <c:v>93.798670470000005</c:v>
                </c:pt>
                <c:pt idx="408">
                  <c:v>94.47061463</c:v>
                </c:pt>
                <c:pt idx="409">
                  <c:v>95.475260419999998</c:v>
                </c:pt>
                <c:pt idx="410">
                  <c:v>93.004769479999993</c:v>
                </c:pt>
                <c:pt idx="411">
                  <c:v>95.059822460000007</c:v>
                </c:pt>
                <c:pt idx="412">
                  <c:v>94.474401349999994</c:v>
                </c:pt>
                <c:pt idx="413">
                  <c:v>95.195816100000002</c:v>
                </c:pt>
                <c:pt idx="414">
                  <c:v>94.468372169999995</c:v>
                </c:pt>
                <c:pt idx="415">
                  <c:v>95.551303520000005</c:v>
                </c:pt>
                <c:pt idx="416">
                  <c:v>95.294334750000004</c:v>
                </c:pt>
                <c:pt idx="417">
                  <c:v>94.864634240000001</c:v>
                </c:pt>
                <c:pt idx="418">
                  <c:v>94.682605109999997</c:v>
                </c:pt>
                <c:pt idx="419">
                  <c:v>95.226274579999995</c:v>
                </c:pt>
                <c:pt idx="420">
                  <c:v>95.694224869999999</c:v>
                </c:pt>
                <c:pt idx="421">
                  <c:v>95.150258149999999</c:v>
                </c:pt>
                <c:pt idx="422">
                  <c:v>95.386726120000006</c:v>
                </c:pt>
                <c:pt idx="423">
                  <c:v>94.962962959999999</c:v>
                </c:pt>
                <c:pt idx="424">
                  <c:v>95.980926429999997</c:v>
                </c:pt>
                <c:pt idx="425">
                  <c:v>95.219751360000004</c:v>
                </c:pt>
                <c:pt idx="426">
                  <c:v>94.992676680000002</c:v>
                </c:pt>
                <c:pt idx="427">
                  <c:v>95.787395099999998</c:v>
                </c:pt>
                <c:pt idx="428">
                  <c:v>96.374443830000004</c:v>
                </c:pt>
                <c:pt idx="429">
                  <c:v>96.605777950000004</c:v>
                </c:pt>
                <c:pt idx="430">
                  <c:v>96.999422969999998</c:v>
                </c:pt>
                <c:pt idx="431">
                  <c:v>94.946787540000003</c:v>
                </c:pt>
                <c:pt idx="432">
                  <c:v>97.096985230000001</c:v>
                </c:pt>
                <c:pt idx="433">
                  <c:v>96.646834569999996</c:v>
                </c:pt>
                <c:pt idx="434">
                  <c:v>95.133282219999998</c:v>
                </c:pt>
                <c:pt idx="435">
                  <c:v>94.933637790000006</c:v>
                </c:pt>
                <c:pt idx="436">
                  <c:v>95.598324869999999</c:v>
                </c:pt>
                <c:pt idx="437">
                  <c:v>95.665803460000006</c:v>
                </c:pt>
                <c:pt idx="438">
                  <c:v>96.358463729999997</c:v>
                </c:pt>
                <c:pt idx="439">
                  <c:v>96.636085629999997</c:v>
                </c:pt>
                <c:pt idx="440">
                  <c:v>95.912439489999997</c:v>
                </c:pt>
                <c:pt idx="441">
                  <c:v>96.550206509999995</c:v>
                </c:pt>
                <c:pt idx="442">
                  <c:v>97.684508140000005</c:v>
                </c:pt>
                <c:pt idx="443">
                  <c:v>97.482084060000005</c:v>
                </c:pt>
                <c:pt idx="444">
                  <c:v>97.446746430000005</c:v>
                </c:pt>
                <c:pt idx="445">
                  <c:v>97.754837249999994</c:v>
                </c:pt>
                <c:pt idx="446">
                  <c:v>96.870265799999999</c:v>
                </c:pt>
                <c:pt idx="447">
                  <c:v>96.52890549</c:v>
                </c:pt>
                <c:pt idx="448">
                  <c:v>97.060072520000006</c:v>
                </c:pt>
                <c:pt idx="449">
                  <c:v>96.835896590000004</c:v>
                </c:pt>
                <c:pt idx="450">
                  <c:v>96.717088680000003</c:v>
                </c:pt>
                <c:pt idx="451">
                  <c:v>96.998148639999997</c:v>
                </c:pt>
                <c:pt idx="452">
                  <c:v>96.723095529999995</c:v>
                </c:pt>
                <c:pt idx="453">
                  <c:v>96.838910900000002</c:v>
                </c:pt>
                <c:pt idx="454">
                  <c:v>95.846792800000003</c:v>
                </c:pt>
                <c:pt idx="455">
                  <c:v>95.46319029</c:v>
                </c:pt>
                <c:pt idx="456">
                  <c:v>96.340058709999994</c:v>
                </c:pt>
                <c:pt idx="457">
                  <c:v>96.010311090000002</c:v>
                </c:pt>
                <c:pt idx="458">
                  <c:v>95.217109530000002</c:v>
                </c:pt>
                <c:pt idx="459">
                  <c:v>96.227290569999994</c:v>
                </c:pt>
                <c:pt idx="460">
                  <c:v>95.965644679999997</c:v>
                </c:pt>
                <c:pt idx="461">
                  <c:v>95.883149770000003</c:v>
                </c:pt>
                <c:pt idx="462">
                  <c:v>95.54879923</c:v>
                </c:pt>
                <c:pt idx="463">
                  <c:v>95.918063869999997</c:v>
                </c:pt>
                <c:pt idx="464">
                  <c:v>96.165530829999994</c:v>
                </c:pt>
                <c:pt idx="465">
                  <c:v>94.152046780000006</c:v>
                </c:pt>
                <c:pt idx="466">
                  <c:v>96.344784250000004</c:v>
                </c:pt>
                <c:pt idx="467">
                  <c:v>96.022594470000001</c:v>
                </c:pt>
                <c:pt idx="468">
                  <c:v>96.335337229999993</c:v>
                </c:pt>
                <c:pt idx="469">
                  <c:v>96.195037330000005</c:v>
                </c:pt>
                <c:pt idx="470">
                  <c:v>96.545761619999993</c:v>
                </c:pt>
                <c:pt idx="471">
                  <c:v>96.713147410000005</c:v>
                </c:pt>
                <c:pt idx="472">
                  <c:v>96.604841239999999</c:v>
                </c:pt>
                <c:pt idx="473">
                  <c:v>96.359555479999997</c:v>
                </c:pt>
                <c:pt idx="474">
                  <c:v>96.318285610000004</c:v>
                </c:pt>
                <c:pt idx="475">
                  <c:v>96.630244630000007</c:v>
                </c:pt>
                <c:pt idx="476">
                  <c:v>96.705637120000006</c:v>
                </c:pt>
                <c:pt idx="477">
                  <c:v>96.962124410000001</c:v>
                </c:pt>
                <c:pt idx="478">
                  <c:v>96.848438020000003</c:v>
                </c:pt>
                <c:pt idx="479">
                  <c:v>96.725075529999998</c:v>
                </c:pt>
                <c:pt idx="480">
                  <c:v>96.901349800000006</c:v>
                </c:pt>
                <c:pt idx="481">
                  <c:v>95.149292110000005</c:v>
                </c:pt>
                <c:pt idx="482">
                  <c:v>95.082268589999998</c:v>
                </c:pt>
                <c:pt idx="483">
                  <c:v>94.537221669999994</c:v>
                </c:pt>
                <c:pt idx="484">
                  <c:v>95.107714139999999</c:v>
                </c:pt>
                <c:pt idx="485">
                  <c:v>95.027698060000006</c:v>
                </c:pt>
                <c:pt idx="486">
                  <c:v>94.214387130000006</c:v>
                </c:pt>
                <c:pt idx="487">
                  <c:v>93.848124080000005</c:v>
                </c:pt>
                <c:pt idx="488">
                  <c:v>95.338580280000002</c:v>
                </c:pt>
                <c:pt idx="489">
                  <c:v>91.95303242</c:v>
                </c:pt>
                <c:pt idx="490">
                  <c:v>91.862112389999993</c:v>
                </c:pt>
                <c:pt idx="491">
                  <c:v>92.440079890000007</c:v>
                </c:pt>
                <c:pt idx="492">
                  <c:v>91.923584309999995</c:v>
                </c:pt>
                <c:pt idx="493">
                  <c:v>92.349476440000004</c:v>
                </c:pt>
                <c:pt idx="494">
                  <c:v>92.223107569999996</c:v>
                </c:pt>
                <c:pt idx="495">
                  <c:v>87.584468709999996</c:v>
                </c:pt>
                <c:pt idx="496">
                  <c:v>98.949404659999999</c:v>
                </c:pt>
                <c:pt idx="497">
                  <c:v>98.369377799999995</c:v>
                </c:pt>
                <c:pt idx="498">
                  <c:v>98.65259236</c:v>
                </c:pt>
                <c:pt idx="499">
                  <c:v>96.750829899999999</c:v>
                </c:pt>
                <c:pt idx="500">
                  <c:v>97.23071496</c:v>
                </c:pt>
                <c:pt idx="501">
                  <c:v>97.821405949999999</c:v>
                </c:pt>
                <c:pt idx="502">
                  <c:v>97.591285670000005</c:v>
                </c:pt>
                <c:pt idx="503">
                  <c:v>96.271200530000002</c:v>
                </c:pt>
                <c:pt idx="504">
                  <c:v>97.975293960000002</c:v>
                </c:pt>
                <c:pt idx="505">
                  <c:v>96.764889679999996</c:v>
                </c:pt>
                <c:pt idx="506">
                  <c:v>95.243232640000002</c:v>
                </c:pt>
                <c:pt idx="507">
                  <c:v>94.192926929999999</c:v>
                </c:pt>
                <c:pt idx="508">
                  <c:v>96.704942590000002</c:v>
                </c:pt>
                <c:pt idx="509">
                  <c:v>95.829252109999999</c:v>
                </c:pt>
                <c:pt idx="510">
                  <c:v>95.203098979999993</c:v>
                </c:pt>
                <c:pt idx="511">
                  <c:v>96.362302580000005</c:v>
                </c:pt>
                <c:pt idx="512">
                  <c:v>97.267231969999997</c:v>
                </c:pt>
                <c:pt idx="513">
                  <c:v>96.936184159999996</c:v>
                </c:pt>
                <c:pt idx="514">
                  <c:v>97.248844289999994</c:v>
                </c:pt>
                <c:pt idx="515">
                  <c:v>97.164377490000007</c:v>
                </c:pt>
                <c:pt idx="516">
                  <c:v>96.772292329999999</c:v>
                </c:pt>
                <c:pt idx="517">
                  <c:v>97.015091810000001</c:v>
                </c:pt>
                <c:pt idx="518">
                  <c:v>97.113719450000005</c:v>
                </c:pt>
                <c:pt idx="519">
                  <c:v>96.883157979999993</c:v>
                </c:pt>
                <c:pt idx="520">
                  <c:v>97.092453449999994</c:v>
                </c:pt>
                <c:pt idx="521">
                  <c:v>97.104591839999998</c:v>
                </c:pt>
                <c:pt idx="522">
                  <c:v>97.722479969999995</c:v>
                </c:pt>
                <c:pt idx="523">
                  <c:v>97.376235210000004</c:v>
                </c:pt>
                <c:pt idx="524">
                  <c:v>96.454413889999998</c:v>
                </c:pt>
                <c:pt idx="525">
                  <c:v>97.316956829999995</c:v>
                </c:pt>
                <c:pt idx="526">
                  <c:v>97.163463870000001</c:v>
                </c:pt>
                <c:pt idx="527">
                  <c:v>96.520255860000006</c:v>
                </c:pt>
                <c:pt idx="528">
                  <c:v>96.924954240000005</c:v>
                </c:pt>
                <c:pt idx="529">
                  <c:v>94.551944390000003</c:v>
                </c:pt>
                <c:pt idx="530">
                  <c:v>95.354490810000001</c:v>
                </c:pt>
                <c:pt idx="531">
                  <c:v>96.818502820000006</c:v>
                </c:pt>
                <c:pt idx="532">
                  <c:v>97.261249289999995</c:v>
                </c:pt>
                <c:pt idx="533">
                  <c:v>97.240304899999998</c:v>
                </c:pt>
                <c:pt idx="534">
                  <c:v>98.350451289999995</c:v>
                </c:pt>
                <c:pt idx="535">
                  <c:v>98.359872609999996</c:v>
                </c:pt>
                <c:pt idx="536">
                  <c:v>97.984557510000002</c:v>
                </c:pt>
                <c:pt idx="537">
                  <c:v>98.60806753</c:v>
                </c:pt>
                <c:pt idx="538">
                  <c:v>98.710139729999995</c:v>
                </c:pt>
                <c:pt idx="539">
                  <c:v>98.828263699999994</c:v>
                </c:pt>
                <c:pt idx="540">
                  <c:v>98.780682600000006</c:v>
                </c:pt>
                <c:pt idx="541">
                  <c:v>98.365011240000001</c:v>
                </c:pt>
                <c:pt idx="542">
                  <c:v>98.647938109999998</c:v>
                </c:pt>
                <c:pt idx="543">
                  <c:v>99.033450999999999</c:v>
                </c:pt>
                <c:pt idx="544">
                  <c:v>98.994891390000006</c:v>
                </c:pt>
                <c:pt idx="545">
                  <c:v>98.882441439999994</c:v>
                </c:pt>
                <c:pt idx="546">
                  <c:v>99.030574200000004</c:v>
                </c:pt>
                <c:pt idx="547">
                  <c:v>98.727435810000003</c:v>
                </c:pt>
                <c:pt idx="548">
                  <c:v>99.018771330000007</c:v>
                </c:pt>
              </c:numCache>
            </c:numRef>
          </c:val>
          <c:smooth val="0"/>
          <c:extLst>
            <c:ext xmlns:c16="http://schemas.microsoft.com/office/drawing/2014/chart" uri="{C3380CC4-5D6E-409C-BE32-E72D297353CC}">
              <c16:uniqueId val="{00000000-87AC-624D-87C2-BB94AAC825C2}"/>
            </c:ext>
          </c:extLst>
        </c:ser>
        <c:dLbls>
          <c:showLegendKey val="0"/>
          <c:showVal val="0"/>
          <c:showCatName val="0"/>
          <c:showSerName val="0"/>
          <c:showPercent val="0"/>
          <c:showBubbleSize val="0"/>
        </c:dLbls>
        <c:smooth val="0"/>
        <c:axId val="442583136"/>
        <c:axId val="442584768"/>
      </c:lineChart>
      <c:dateAx>
        <c:axId val="442583136"/>
        <c:scaling>
          <c:orientation val="minMax"/>
        </c:scaling>
        <c:delete val="0"/>
        <c:axPos val="b"/>
        <c:numFmt formatCode="m/d/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2584768"/>
        <c:crosses val="autoZero"/>
        <c:auto val="1"/>
        <c:lblOffset val="100"/>
        <c:baseTimeUnit val="days"/>
      </c:dateAx>
      <c:valAx>
        <c:axId val="442584768"/>
        <c:scaling>
          <c:orientation val="minMax"/>
          <c:max val="100"/>
          <c:min val="7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42583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Duration (minutes)</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'Wall Clock'!$B$1</c:f>
              <c:strCache>
                <c:ptCount val="1"/>
                <c:pt idx="0">
                  <c:v>Duration</c:v>
                </c:pt>
              </c:strCache>
            </c:strRef>
          </c:tx>
          <c:spPr>
            <a:ln w="50800" cap="rnd">
              <a:solidFill>
                <a:schemeClr val="accent1"/>
              </a:solidFill>
              <a:round/>
            </a:ln>
            <a:effectLst/>
          </c:spPr>
          <c:marker>
            <c:symbol val="none"/>
          </c:marker>
          <c:cat>
            <c:numRef>
              <c:f>'Wall Clock'!$A$2:$A$550</c:f>
              <c:numCache>
                <c:formatCode>m/d/yy</c:formatCode>
                <c:ptCount val="549"/>
                <c:pt idx="0">
                  <c:v>43070</c:v>
                </c:pt>
                <c:pt idx="1">
                  <c:v>43071</c:v>
                </c:pt>
                <c:pt idx="2">
                  <c:v>43072</c:v>
                </c:pt>
                <c:pt idx="3">
                  <c:v>43073</c:v>
                </c:pt>
                <c:pt idx="4">
                  <c:v>43074</c:v>
                </c:pt>
                <c:pt idx="5">
                  <c:v>43075</c:v>
                </c:pt>
                <c:pt idx="6">
                  <c:v>43076</c:v>
                </c:pt>
                <c:pt idx="7">
                  <c:v>43077</c:v>
                </c:pt>
                <c:pt idx="8">
                  <c:v>43078</c:v>
                </c:pt>
                <c:pt idx="9">
                  <c:v>43080</c:v>
                </c:pt>
                <c:pt idx="10">
                  <c:v>43081</c:v>
                </c:pt>
                <c:pt idx="11">
                  <c:v>43082</c:v>
                </c:pt>
                <c:pt idx="12">
                  <c:v>43083</c:v>
                </c:pt>
                <c:pt idx="13">
                  <c:v>43084</c:v>
                </c:pt>
                <c:pt idx="14">
                  <c:v>43085</c:v>
                </c:pt>
                <c:pt idx="15">
                  <c:v>43086</c:v>
                </c:pt>
                <c:pt idx="16">
                  <c:v>43087</c:v>
                </c:pt>
                <c:pt idx="17">
                  <c:v>43088</c:v>
                </c:pt>
                <c:pt idx="18">
                  <c:v>43089</c:v>
                </c:pt>
                <c:pt idx="19">
                  <c:v>43090</c:v>
                </c:pt>
                <c:pt idx="20">
                  <c:v>43091</c:v>
                </c:pt>
                <c:pt idx="21">
                  <c:v>43092</c:v>
                </c:pt>
                <c:pt idx="22">
                  <c:v>43093</c:v>
                </c:pt>
                <c:pt idx="23">
                  <c:v>43094</c:v>
                </c:pt>
                <c:pt idx="24">
                  <c:v>43095</c:v>
                </c:pt>
                <c:pt idx="25">
                  <c:v>43096</c:v>
                </c:pt>
                <c:pt idx="26">
                  <c:v>43097</c:v>
                </c:pt>
                <c:pt idx="27">
                  <c:v>43098</c:v>
                </c:pt>
                <c:pt idx="28">
                  <c:v>43099</c:v>
                </c:pt>
                <c:pt idx="29">
                  <c:v>43100</c:v>
                </c:pt>
                <c:pt idx="30">
                  <c:v>43101</c:v>
                </c:pt>
                <c:pt idx="31">
                  <c:v>43102</c:v>
                </c:pt>
                <c:pt idx="32">
                  <c:v>43103</c:v>
                </c:pt>
                <c:pt idx="33">
                  <c:v>43104</c:v>
                </c:pt>
                <c:pt idx="34">
                  <c:v>43105</c:v>
                </c:pt>
                <c:pt idx="35">
                  <c:v>43106</c:v>
                </c:pt>
                <c:pt idx="36">
                  <c:v>43107</c:v>
                </c:pt>
                <c:pt idx="37">
                  <c:v>43108</c:v>
                </c:pt>
                <c:pt idx="38">
                  <c:v>43109</c:v>
                </c:pt>
                <c:pt idx="39">
                  <c:v>43110</c:v>
                </c:pt>
                <c:pt idx="40">
                  <c:v>43111</c:v>
                </c:pt>
                <c:pt idx="41">
                  <c:v>43112</c:v>
                </c:pt>
                <c:pt idx="42">
                  <c:v>43113</c:v>
                </c:pt>
                <c:pt idx="43">
                  <c:v>43114</c:v>
                </c:pt>
                <c:pt idx="44">
                  <c:v>43115</c:v>
                </c:pt>
                <c:pt idx="45">
                  <c:v>43116</c:v>
                </c:pt>
                <c:pt idx="46">
                  <c:v>43117</c:v>
                </c:pt>
                <c:pt idx="47">
                  <c:v>43118</c:v>
                </c:pt>
                <c:pt idx="48">
                  <c:v>43119</c:v>
                </c:pt>
                <c:pt idx="49">
                  <c:v>43120</c:v>
                </c:pt>
                <c:pt idx="50">
                  <c:v>43121</c:v>
                </c:pt>
                <c:pt idx="51">
                  <c:v>43122</c:v>
                </c:pt>
                <c:pt idx="52">
                  <c:v>43123</c:v>
                </c:pt>
                <c:pt idx="53">
                  <c:v>43124</c:v>
                </c:pt>
                <c:pt idx="54">
                  <c:v>43125</c:v>
                </c:pt>
                <c:pt idx="55">
                  <c:v>43126</c:v>
                </c:pt>
                <c:pt idx="56">
                  <c:v>43127</c:v>
                </c:pt>
                <c:pt idx="57">
                  <c:v>43128</c:v>
                </c:pt>
                <c:pt idx="58">
                  <c:v>43129</c:v>
                </c:pt>
                <c:pt idx="59">
                  <c:v>43130</c:v>
                </c:pt>
                <c:pt idx="60">
                  <c:v>43131</c:v>
                </c:pt>
                <c:pt idx="61">
                  <c:v>43132</c:v>
                </c:pt>
                <c:pt idx="62">
                  <c:v>43133</c:v>
                </c:pt>
                <c:pt idx="63">
                  <c:v>43134</c:v>
                </c:pt>
                <c:pt idx="64">
                  <c:v>43135</c:v>
                </c:pt>
                <c:pt idx="65">
                  <c:v>43136</c:v>
                </c:pt>
                <c:pt idx="66">
                  <c:v>43137</c:v>
                </c:pt>
                <c:pt idx="67">
                  <c:v>43138</c:v>
                </c:pt>
                <c:pt idx="68">
                  <c:v>43139</c:v>
                </c:pt>
                <c:pt idx="69">
                  <c:v>43140</c:v>
                </c:pt>
                <c:pt idx="70">
                  <c:v>43141</c:v>
                </c:pt>
                <c:pt idx="71">
                  <c:v>43142</c:v>
                </c:pt>
                <c:pt idx="72">
                  <c:v>43143</c:v>
                </c:pt>
                <c:pt idx="73">
                  <c:v>43144</c:v>
                </c:pt>
                <c:pt idx="74">
                  <c:v>43145</c:v>
                </c:pt>
                <c:pt idx="75">
                  <c:v>43146</c:v>
                </c:pt>
                <c:pt idx="76">
                  <c:v>43147</c:v>
                </c:pt>
                <c:pt idx="77">
                  <c:v>43148</c:v>
                </c:pt>
                <c:pt idx="78">
                  <c:v>43149</c:v>
                </c:pt>
                <c:pt idx="79">
                  <c:v>43150</c:v>
                </c:pt>
                <c:pt idx="80">
                  <c:v>43151</c:v>
                </c:pt>
                <c:pt idx="81">
                  <c:v>43152</c:v>
                </c:pt>
                <c:pt idx="82">
                  <c:v>43153</c:v>
                </c:pt>
                <c:pt idx="83">
                  <c:v>43154</c:v>
                </c:pt>
                <c:pt idx="84">
                  <c:v>43155</c:v>
                </c:pt>
                <c:pt idx="85">
                  <c:v>43156</c:v>
                </c:pt>
                <c:pt idx="86">
                  <c:v>43157</c:v>
                </c:pt>
                <c:pt idx="87">
                  <c:v>43158</c:v>
                </c:pt>
                <c:pt idx="88">
                  <c:v>43159</c:v>
                </c:pt>
                <c:pt idx="89">
                  <c:v>43160</c:v>
                </c:pt>
                <c:pt idx="90">
                  <c:v>43161</c:v>
                </c:pt>
                <c:pt idx="91">
                  <c:v>43162</c:v>
                </c:pt>
                <c:pt idx="92">
                  <c:v>43163</c:v>
                </c:pt>
                <c:pt idx="93">
                  <c:v>43164</c:v>
                </c:pt>
                <c:pt idx="94">
                  <c:v>43165</c:v>
                </c:pt>
                <c:pt idx="95">
                  <c:v>43166</c:v>
                </c:pt>
                <c:pt idx="96">
                  <c:v>43167</c:v>
                </c:pt>
                <c:pt idx="97">
                  <c:v>43168</c:v>
                </c:pt>
                <c:pt idx="98">
                  <c:v>43169</c:v>
                </c:pt>
                <c:pt idx="99">
                  <c:v>43170</c:v>
                </c:pt>
                <c:pt idx="100">
                  <c:v>43171</c:v>
                </c:pt>
                <c:pt idx="101">
                  <c:v>43172</c:v>
                </c:pt>
                <c:pt idx="102">
                  <c:v>43173</c:v>
                </c:pt>
                <c:pt idx="103">
                  <c:v>43174</c:v>
                </c:pt>
                <c:pt idx="104">
                  <c:v>43175</c:v>
                </c:pt>
                <c:pt idx="105">
                  <c:v>43178</c:v>
                </c:pt>
                <c:pt idx="106">
                  <c:v>43179</c:v>
                </c:pt>
                <c:pt idx="107">
                  <c:v>43180</c:v>
                </c:pt>
                <c:pt idx="108">
                  <c:v>43181</c:v>
                </c:pt>
                <c:pt idx="109">
                  <c:v>43182</c:v>
                </c:pt>
                <c:pt idx="110">
                  <c:v>43183</c:v>
                </c:pt>
                <c:pt idx="111">
                  <c:v>43184</c:v>
                </c:pt>
                <c:pt idx="112">
                  <c:v>43185</c:v>
                </c:pt>
                <c:pt idx="113">
                  <c:v>43186</c:v>
                </c:pt>
                <c:pt idx="114">
                  <c:v>43187</c:v>
                </c:pt>
                <c:pt idx="115">
                  <c:v>43188</c:v>
                </c:pt>
                <c:pt idx="116">
                  <c:v>43189</c:v>
                </c:pt>
                <c:pt idx="117">
                  <c:v>43190</c:v>
                </c:pt>
                <c:pt idx="118">
                  <c:v>43192</c:v>
                </c:pt>
                <c:pt idx="119">
                  <c:v>43193</c:v>
                </c:pt>
                <c:pt idx="120">
                  <c:v>43194</c:v>
                </c:pt>
                <c:pt idx="121">
                  <c:v>43195</c:v>
                </c:pt>
                <c:pt idx="122">
                  <c:v>43196</c:v>
                </c:pt>
                <c:pt idx="123">
                  <c:v>43197</c:v>
                </c:pt>
                <c:pt idx="124">
                  <c:v>43198</c:v>
                </c:pt>
                <c:pt idx="125">
                  <c:v>43199</c:v>
                </c:pt>
                <c:pt idx="126">
                  <c:v>43200</c:v>
                </c:pt>
                <c:pt idx="127">
                  <c:v>43201</c:v>
                </c:pt>
                <c:pt idx="128">
                  <c:v>43202</c:v>
                </c:pt>
                <c:pt idx="129">
                  <c:v>43203</c:v>
                </c:pt>
                <c:pt idx="130">
                  <c:v>43204</c:v>
                </c:pt>
                <c:pt idx="131">
                  <c:v>43205</c:v>
                </c:pt>
                <c:pt idx="132">
                  <c:v>43206</c:v>
                </c:pt>
                <c:pt idx="133">
                  <c:v>43207</c:v>
                </c:pt>
                <c:pt idx="134">
                  <c:v>43208</c:v>
                </c:pt>
                <c:pt idx="135">
                  <c:v>43209</c:v>
                </c:pt>
                <c:pt idx="136">
                  <c:v>43210</c:v>
                </c:pt>
                <c:pt idx="137">
                  <c:v>43211</c:v>
                </c:pt>
                <c:pt idx="138">
                  <c:v>43212</c:v>
                </c:pt>
                <c:pt idx="139">
                  <c:v>43213</c:v>
                </c:pt>
                <c:pt idx="140">
                  <c:v>43214</c:v>
                </c:pt>
                <c:pt idx="141">
                  <c:v>43215</c:v>
                </c:pt>
                <c:pt idx="142">
                  <c:v>43216</c:v>
                </c:pt>
                <c:pt idx="143">
                  <c:v>43217</c:v>
                </c:pt>
                <c:pt idx="144">
                  <c:v>43218</c:v>
                </c:pt>
                <c:pt idx="145">
                  <c:v>43219</c:v>
                </c:pt>
                <c:pt idx="146">
                  <c:v>43220</c:v>
                </c:pt>
                <c:pt idx="147">
                  <c:v>43221</c:v>
                </c:pt>
                <c:pt idx="148">
                  <c:v>43222</c:v>
                </c:pt>
                <c:pt idx="149">
                  <c:v>43223</c:v>
                </c:pt>
                <c:pt idx="150">
                  <c:v>43224</c:v>
                </c:pt>
                <c:pt idx="151">
                  <c:v>43225</c:v>
                </c:pt>
                <c:pt idx="152">
                  <c:v>43226</c:v>
                </c:pt>
                <c:pt idx="153">
                  <c:v>43227</c:v>
                </c:pt>
                <c:pt idx="154">
                  <c:v>43228</c:v>
                </c:pt>
                <c:pt idx="155">
                  <c:v>43229</c:v>
                </c:pt>
                <c:pt idx="156">
                  <c:v>43230</c:v>
                </c:pt>
                <c:pt idx="157">
                  <c:v>43231</c:v>
                </c:pt>
                <c:pt idx="158">
                  <c:v>43232</c:v>
                </c:pt>
                <c:pt idx="159">
                  <c:v>43233</c:v>
                </c:pt>
                <c:pt idx="160">
                  <c:v>43234</c:v>
                </c:pt>
                <c:pt idx="161">
                  <c:v>43235</c:v>
                </c:pt>
                <c:pt idx="162">
                  <c:v>43236</c:v>
                </c:pt>
                <c:pt idx="163">
                  <c:v>43237</c:v>
                </c:pt>
                <c:pt idx="164">
                  <c:v>43238</c:v>
                </c:pt>
                <c:pt idx="165">
                  <c:v>43239</c:v>
                </c:pt>
                <c:pt idx="166">
                  <c:v>43240</c:v>
                </c:pt>
                <c:pt idx="167">
                  <c:v>43241</c:v>
                </c:pt>
                <c:pt idx="168">
                  <c:v>43242</c:v>
                </c:pt>
                <c:pt idx="169">
                  <c:v>43243</c:v>
                </c:pt>
                <c:pt idx="170">
                  <c:v>43244</c:v>
                </c:pt>
                <c:pt idx="171">
                  <c:v>43245</c:v>
                </c:pt>
                <c:pt idx="172">
                  <c:v>43246</c:v>
                </c:pt>
                <c:pt idx="173">
                  <c:v>43247</c:v>
                </c:pt>
                <c:pt idx="174">
                  <c:v>43248</c:v>
                </c:pt>
                <c:pt idx="175">
                  <c:v>43249</c:v>
                </c:pt>
                <c:pt idx="176">
                  <c:v>43250</c:v>
                </c:pt>
                <c:pt idx="177">
                  <c:v>43251</c:v>
                </c:pt>
                <c:pt idx="178">
                  <c:v>43252</c:v>
                </c:pt>
                <c:pt idx="179">
                  <c:v>43253</c:v>
                </c:pt>
                <c:pt idx="180">
                  <c:v>43254</c:v>
                </c:pt>
                <c:pt idx="181">
                  <c:v>43255</c:v>
                </c:pt>
                <c:pt idx="182">
                  <c:v>43256</c:v>
                </c:pt>
                <c:pt idx="183">
                  <c:v>43257</c:v>
                </c:pt>
                <c:pt idx="184">
                  <c:v>43258</c:v>
                </c:pt>
                <c:pt idx="185">
                  <c:v>43259</c:v>
                </c:pt>
                <c:pt idx="186">
                  <c:v>43260</c:v>
                </c:pt>
                <c:pt idx="187">
                  <c:v>43261</c:v>
                </c:pt>
                <c:pt idx="188">
                  <c:v>43262</c:v>
                </c:pt>
                <c:pt idx="189">
                  <c:v>43263</c:v>
                </c:pt>
                <c:pt idx="190">
                  <c:v>43264</c:v>
                </c:pt>
                <c:pt idx="191">
                  <c:v>43265</c:v>
                </c:pt>
                <c:pt idx="192">
                  <c:v>43266</c:v>
                </c:pt>
                <c:pt idx="193">
                  <c:v>43267</c:v>
                </c:pt>
                <c:pt idx="194">
                  <c:v>43268</c:v>
                </c:pt>
                <c:pt idx="195">
                  <c:v>43269</c:v>
                </c:pt>
                <c:pt idx="196">
                  <c:v>43270</c:v>
                </c:pt>
                <c:pt idx="197">
                  <c:v>43271</c:v>
                </c:pt>
                <c:pt idx="198">
                  <c:v>43272</c:v>
                </c:pt>
                <c:pt idx="199">
                  <c:v>43273</c:v>
                </c:pt>
                <c:pt idx="200">
                  <c:v>43274</c:v>
                </c:pt>
                <c:pt idx="201">
                  <c:v>43275</c:v>
                </c:pt>
                <c:pt idx="202">
                  <c:v>43276</c:v>
                </c:pt>
                <c:pt idx="203">
                  <c:v>43277</c:v>
                </c:pt>
                <c:pt idx="204">
                  <c:v>43278</c:v>
                </c:pt>
                <c:pt idx="205">
                  <c:v>43279</c:v>
                </c:pt>
                <c:pt idx="206">
                  <c:v>43280</c:v>
                </c:pt>
                <c:pt idx="207">
                  <c:v>43281</c:v>
                </c:pt>
                <c:pt idx="208">
                  <c:v>43282</c:v>
                </c:pt>
                <c:pt idx="209">
                  <c:v>43283</c:v>
                </c:pt>
                <c:pt idx="210">
                  <c:v>43284</c:v>
                </c:pt>
                <c:pt idx="211">
                  <c:v>43285</c:v>
                </c:pt>
                <c:pt idx="212">
                  <c:v>43286</c:v>
                </c:pt>
                <c:pt idx="213">
                  <c:v>43287</c:v>
                </c:pt>
                <c:pt idx="214">
                  <c:v>43288</c:v>
                </c:pt>
                <c:pt idx="215">
                  <c:v>43289</c:v>
                </c:pt>
                <c:pt idx="216">
                  <c:v>43290</c:v>
                </c:pt>
                <c:pt idx="217">
                  <c:v>43291</c:v>
                </c:pt>
                <c:pt idx="218">
                  <c:v>43292</c:v>
                </c:pt>
                <c:pt idx="219">
                  <c:v>43293</c:v>
                </c:pt>
                <c:pt idx="220">
                  <c:v>43294</c:v>
                </c:pt>
                <c:pt idx="221">
                  <c:v>43295</c:v>
                </c:pt>
                <c:pt idx="222">
                  <c:v>43296</c:v>
                </c:pt>
                <c:pt idx="223">
                  <c:v>43297</c:v>
                </c:pt>
                <c:pt idx="224">
                  <c:v>43298</c:v>
                </c:pt>
                <c:pt idx="225">
                  <c:v>43299</c:v>
                </c:pt>
                <c:pt idx="226">
                  <c:v>43300</c:v>
                </c:pt>
                <c:pt idx="227">
                  <c:v>43301</c:v>
                </c:pt>
                <c:pt idx="228">
                  <c:v>43302</c:v>
                </c:pt>
                <c:pt idx="229">
                  <c:v>43303</c:v>
                </c:pt>
                <c:pt idx="230">
                  <c:v>43304</c:v>
                </c:pt>
                <c:pt idx="231">
                  <c:v>43305</c:v>
                </c:pt>
                <c:pt idx="232">
                  <c:v>43306</c:v>
                </c:pt>
                <c:pt idx="233">
                  <c:v>43307</c:v>
                </c:pt>
                <c:pt idx="234">
                  <c:v>43308</c:v>
                </c:pt>
                <c:pt idx="235">
                  <c:v>43309</c:v>
                </c:pt>
                <c:pt idx="236">
                  <c:v>43310</c:v>
                </c:pt>
                <c:pt idx="237">
                  <c:v>43311</c:v>
                </c:pt>
                <c:pt idx="238">
                  <c:v>43312</c:v>
                </c:pt>
                <c:pt idx="239">
                  <c:v>43313</c:v>
                </c:pt>
                <c:pt idx="240">
                  <c:v>43314</c:v>
                </c:pt>
                <c:pt idx="241">
                  <c:v>43315</c:v>
                </c:pt>
                <c:pt idx="242">
                  <c:v>43316</c:v>
                </c:pt>
                <c:pt idx="243">
                  <c:v>43317</c:v>
                </c:pt>
                <c:pt idx="244">
                  <c:v>43318</c:v>
                </c:pt>
                <c:pt idx="245">
                  <c:v>43319</c:v>
                </c:pt>
                <c:pt idx="246">
                  <c:v>43320</c:v>
                </c:pt>
                <c:pt idx="247">
                  <c:v>43321</c:v>
                </c:pt>
                <c:pt idx="248">
                  <c:v>43322</c:v>
                </c:pt>
                <c:pt idx="249">
                  <c:v>43323</c:v>
                </c:pt>
                <c:pt idx="250">
                  <c:v>43324</c:v>
                </c:pt>
                <c:pt idx="251">
                  <c:v>43325</c:v>
                </c:pt>
                <c:pt idx="252">
                  <c:v>43326</c:v>
                </c:pt>
                <c:pt idx="253">
                  <c:v>43327</c:v>
                </c:pt>
                <c:pt idx="254">
                  <c:v>43328</c:v>
                </c:pt>
                <c:pt idx="255">
                  <c:v>43329</c:v>
                </c:pt>
                <c:pt idx="256">
                  <c:v>43330</c:v>
                </c:pt>
                <c:pt idx="257">
                  <c:v>43331</c:v>
                </c:pt>
                <c:pt idx="258">
                  <c:v>43332</c:v>
                </c:pt>
                <c:pt idx="259">
                  <c:v>43333</c:v>
                </c:pt>
                <c:pt idx="260">
                  <c:v>43334</c:v>
                </c:pt>
                <c:pt idx="261">
                  <c:v>43335</c:v>
                </c:pt>
                <c:pt idx="262">
                  <c:v>43336</c:v>
                </c:pt>
                <c:pt idx="263">
                  <c:v>43337</c:v>
                </c:pt>
                <c:pt idx="264">
                  <c:v>43338</c:v>
                </c:pt>
                <c:pt idx="265">
                  <c:v>43339</c:v>
                </c:pt>
                <c:pt idx="266">
                  <c:v>43340</c:v>
                </c:pt>
                <c:pt idx="267">
                  <c:v>43341</c:v>
                </c:pt>
                <c:pt idx="268">
                  <c:v>43342</c:v>
                </c:pt>
                <c:pt idx="269">
                  <c:v>43343</c:v>
                </c:pt>
                <c:pt idx="270">
                  <c:v>43344</c:v>
                </c:pt>
                <c:pt idx="271">
                  <c:v>43345</c:v>
                </c:pt>
                <c:pt idx="272">
                  <c:v>43346</c:v>
                </c:pt>
                <c:pt idx="273">
                  <c:v>43347</c:v>
                </c:pt>
                <c:pt idx="274">
                  <c:v>43348</c:v>
                </c:pt>
                <c:pt idx="275">
                  <c:v>43349</c:v>
                </c:pt>
                <c:pt idx="276">
                  <c:v>43350</c:v>
                </c:pt>
                <c:pt idx="277">
                  <c:v>43351</c:v>
                </c:pt>
                <c:pt idx="278">
                  <c:v>43352</c:v>
                </c:pt>
                <c:pt idx="279">
                  <c:v>43353</c:v>
                </c:pt>
                <c:pt idx="280">
                  <c:v>43354</c:v>
                </c:pt>
                <c:pt idx="281">
                  <c:v>43355</c:v>
                </c:pt>
                <c:pt idx="282">
                  <c:v>43356</c:v>
                </c:pt>
                <c:pt idx="283">
                  <c:v>43357</c:v>
                </c:pt>
                <c:pt idx="284">
                  <c:v>43358</c:v>
                </c:pt>
                <c:pt idx="285">
                  <c:v>43359</c:v>
                </c:pt>
                <c:pt idx="286">
                  <c:v>43360</c:v>
                </c:pt>
                <c:pt idx="287">
                  <c:v>43361</c:v>
                </c:pt>
                <c:pt idx="288">
                  <c:v>43362</c:v>
                </c:pt>
                <c:pt idx="289">
                  <c:v>43363</c:v>
                </c:pt>
                <c:pt idx="290">
                  <c:v>43364</c:v>
                </c:pt>
                <c:pt idx="291">
                  <c:v>43365</c:v>
                </c:pt>
                <c:pt idx="292">
                  <c:v>43366</c:v>
                </c:pt>
                <c:pt idx="293">
                  <c:v>43367</c:v>
                </c:pt>
                <c:pt idx="294">
                  <c:v>43368</c:v>
                </c:pt>
                <c:pt idx="295">
                  <c:v>43369</c:v>
                </c:pt>
                <c:pt idx="296">
                  <c:v>43370</c:v>
                </c:pt>
                <c:pt idx="297">
                  <c:v>43371</c:v>
                </c:pt>
                <c:pt idx="298">
                  <c:v>43372</c:v>
                </c:pt>
                <c:pt idx="299">
                  <c:v>43373</c:v>
                </c:pt>
                <c:pt idx="300">
                  <c:v>43374</c:v>
                </c:pt>
                <c:pt idx="301">
                  <c:v>43375</c:v>
                </c:pt>
                <c:pt idx="302">
                  <c:v>43376</c:v>
                </c:pt>
                <c:pt idx="303">
                  <c:v>43377</c:v>
                </c:pt>
                <c:pt idx="304">
                  <c:v>43378</c:v>
                </c:pt>
                <c:pt idx="305">
                  <c:v>43379</c:v>
                </c:pt>
                <c:pt idx="306">
                  <c:v>43380</c:v>
                </c:pt>
                <c:pt idx="307">
                  <c:v>43381</c:v>
                </c:pt>
                <c:pt idx="308">
                  <c:v>43382</c:v>
                </c:pt>
                <c:pt idx="309">
                  <c:v>43383</c:v>
                </c:pt>
                <c:pt idx="310">
                  <c:v>43384</c:v>
                </c:pt>
                <c:pt idx="311">
                  <c:v>43385</c:v>
                </c:pt>
                <c:pt idx="312">
                  <c:v>43386</c:v>
                </c:pt>
                <c:pt idx="313">
                  <c:v>43387</c:v>
                </c:pt>
                <c:pt idx="314">
                  <c:v>43388</c:v>
                </c:pt>
                <c:pt idx="315">
                  <c:v>43389</c:v>
                </c:pt>
                <c:pt idx="316">
                  <c:v>43390</c:v>
                </c:pt>
                <c:pt idx="317">
                  <c:v>43391</c:v>
                </c:pt>
                <c:pt idx="318">
                  <c:v>43392</c:v>
                </c:pt>
                <c:pt idx="319">
                  <c:v>43393</c:v>
                </c:pt>
                <c:pt idx="320">
                  <c:v>43394</c:v>
                </c:pt>
                <c:pt idx="321">
                  <c:v>43395</c:v>
                </c:pt>
                <c:pt idx="322">
                  <c:v>43396</c:v>
                </c:pt>
                <c:pt idx="323">
                  <c:v>43397</c:v>
                </c:pt>
                <c:pt idx="324">
                  <c:v>43398</c:v>
                </c:pt>
                <c:pt idx="325">
                  <c:v>43399</c:v>
                </c:pt>
                <c:pt idx="326">
                  <c:v>43400</c:v>
                </c:pt>
                <c:pt idx="327">
                  <c:v>43401</c:v>
                </c:pt>
                <c:pt idx="328">
                  <c:v>43402</c:v>
                </c:pt>
                <c:pt idx="329">
                  <c:v>43403</c:v>
                </c:pt>
                <c:pt idx="330">
                  <c:v>43404</c:v>
                </c:pt>
                <c:pt idx="331">
                  <c:v>43405</c:v>
                </c:pt>
                <c:pt idx="332">
                  <c:v>43406</c:v>
                </c:pt>
                <c:pt idx="333">
                  <c:v>43407</c:v>
                </c:pt>
                <c:pt idx="334">
                  <c:v>43408</c:v>
                </c:pt>
                <c:pt idx="335">
                  <c:v>43409</c:v>
                </c:pt>
                <c:pt idx="336">
                  <c:v>43410</c:v>
                </c:pt>
                <c:pt idx="337">
                  <c:v>43411</c:v>
                </c:pt>
                <c:pt idx="338">
                  <c:v>43412</c:v>
                </c:pt>
                <c:pt idx="339">
                  <c:v>43413</c:v>
                </c:pt>
                <c:pt idx="340">
                  <c:v>43414</c:v>
                </c:pt>
                <c:pt idx="341">
                  <c:v>43415</c:v>
                </c:pt>
                <c:pt idx="342">
                  <c:v>43416</c:v>
                </c:pt>
                <c:pt idx="343">
                  <c:v>43417</c:v>
                </c:pt>
                <c:pt idx="344">
                  <c:v>43418</c:v>
                </c:pt>
                <c:pt idx="345">
                  <c:v>43419</c:v>
                </c:pt>
                <c:pt idx="346">
                  <c:v>43420</c:v>
                </c:pt>
                <c:pt idx="347">
                  <c:v>43421</c:v>
                </c:pt>
                <c:pt idx="348">
                  <c:v>43422</c:v>
                </c:pt>
                <c:pt idx="349">
                  <c:v>43423</c:v>
                </c:pt>
                <c:pt idx="350">
                  <c:v>43424</c:v>
                </c:pt>
                <c:pt idx="351">
                  <c:v>43425</c:v>
                </c:pt>
                <c:pt idx="352">
                  <c:v>43426</c:v>
                </c:pt>
                <c:pt idx="353">
                  <c:v>43427</c:v>
                </c:pt>
                <c:pt idx="354">
                  <c:v>43428</c:v>
                </c:pt>
                <c:pt idx="355">
                  <c:v>43429</c:v>
                </c:pt>
                <c:pt idx="356">
                  <c:v>43430</c:v>
                </c:pt>
                <c:pt idx="357">
                  <c:v>43431</c:v>
                </c:pt>
                <c:pt idx="358">
                  <c:v>43432</c:v>
                </c:pt>
                <c:pt idx="359">
                  <c:v>43433</c:v>
                </c:pt>
                <c:pt idx="360">
                  <c:v>43434</c:v>
                </c:pt>
                <c:pt idx="361">
                  <c:v>43435</c:v>
                </c:pt>
                <c:pt idx="362">
                  <c:v>43436</c:v>
                </c:pt>
                <c:pt idx="363">
                  <c:v>43437</c:v>
                </c:pt>
                <c:pt idx="364">
                  <c:v>43438</c:v>
                </c:pt>
                <c:pt idx="365">
                  <c:v>43439</c:v>
                </c:pt>
                <c:pt idx="366">
                  <c:v>43440</c:v>
                </c:pt>
                <c:pt idx="367">
                  <c:v>43441</c:v>
                </c:pt>
                <c:pt idx="368">
                  <c:v>43442</c:v>
                </c:pt>
                <c:pt idx="369">
                  <c:v>43443</c:v>
                </c:pt>
                <c:pt idx="370">
                  <c:v>43444</c:v>
                </c:pt>
                <c:pt idx="371">
                  <c:v>43445</c:v>
                </c:pt>
                <c:pt idx="372">
                  <c:v>43446</c:v>
                </c:pt>
                <c:pt idx="373">
                  <c:v>43447</c:v>
                </c:pt>
                <c:pt idx="374">
                  <c:v>43448</c:v>
                </c:pt>
                <c:pt idx="375">
                  <c:v>43449</c:v>
                </c:pt>
                <c:pt idx="376">
                  <c:v>43450</c:v>
                </c:pt>
                <c:pt idx="377">
                  <c:v>43451</c:v>
                </c:pt>
                <c:pt idx="378">
                  <c:v>43452</c:v>
                </c:pt>
                <c:pt idx="379">
                  <c:v>43453</c:v>
                </c:pt>
                <c:pt idx="380">
                  <c:v>43454</c:v>
                </c:pt>
                <c:pt idx="381">
                  <c:v>43455</c:v>
                </c:pt>
                <c:pt idx="382">
                  <c:v>43456</c:v>
                </c:pt>
                <c:pt idx="383">
                  <c:v>43457</c:v>
                </c:pt>
                <c:pt idx="384">
                  <c:v>43458</c:v>
                </c:pt>
                <c:pt idx="385">
                  <c:v>43459</c:v>
                </c:pt>
                <c:pt idx="386">
                  <c:v>43460</c:v>
                </c:pt>
                <c:pt idx="387">
                  <c:v>43461</c:v>
                </c:pt>
                <c:pt idx="388">
                  <c:v>43462</c:v>
                </c:pt>
                <c:pt idx="389">
                  <c:v>43463</c:v>
                </c:pt>
                <c:pt idx="390">
                  <c:v>43465</c:v>
                </c:pt>
                <c:pt idx="391">
                  <c:v>43467</c:v>
                </c:pt>
                <c:pt idx="392">
                  <c:v>43468</c:v>
                </c:pt>
                <c:pt idx="393">
                  <c:v>43469</c:v>
                </c:pt>
                <c:pt idx="394">
                  <c:v>43470</c:v>
                </c:pt>
                <c:pt idx="395">
                  <c:v>43471</c:v>
                </c:pt>
                <c:pt idx="396">
                  <c:v>43472</c:v>
                </c:pt>
                <c:pt idx="397">
                  <c:v>43473</c:v>
                </c:pt>
                <c:pt idx="398">
                  <c:v>43474</c:v>
                </c:pt>
                <c:pt idx="399">
                  <c:v>43475</c:v>
                </c:pt>
                <c:pt idx="400">
                  <c:v>43476</c:v>
                </c:pt>
                <c:pt idx="401">
                  <c:v>43477</c:v>
                </c:pt>
                <c:pt idx="402">
                  <c:v>43478</c:v>
                </c:pt>
                <c:pt idx="403">
                  <c:v>43479</c:v>
                </c:pt>
                <c:pt idx="404">
                  <c:v>43480</c:v>
                </c:pt>
                <c:pt idx="405">
                  <c:v>43481</c:v>
                </c:pt>
                <c:pt idx="406">
                  <c:v>43482</c:v>
                </c:pt>
                <c:pt idx="407">
                  <c:v>43483</c:v>
                </c:pt>
                <c:pt idx="408">
                  <c:v>43484</c:v>
                </c:pt>
                <c:pt idx="409">
                  <c:v>43485</c:v>
                </c:pt>
                <c:pt idx="410">
                  <c:v>43486</c:v>
                </c:pt>
                <c:pt idx="411">
                  <c:v>43487</c:v>
                </c:pt>
                <c:pt idx="412">
                  <c:v>43488</c:v>
                </c:pt>
                <c:pt idx="413">
                  <c:v>43489</c:v>
                </c:pt>
                <c:pt idx="414">
                  <c:v>43490</c:v>
                </c:pt>
                <c:pt idx="415">
                  <c:v>43491</c:v>
                </c:pt>
                <c:pt idx="416">
                  <c:v>43492</c:v>
                </c:pt>
                <c:pt idx="417">
                  <c:v>43493</c:v>
                </c:pt>
                <c:pt idx="418">
                  <c:v>43494</c:v>
                </c:pt>
                <c:pt idx="419">
                  <c:v>43495</c:v>
                </c:pt>
                <c:pt idx="420">
                  <c:v>43496</c:v>
                </c:pt>
                <c:pt idx="421">
                  <c:v>43497</c:v>
                </c:pt>
                <c:pt idx="422">
                  <c:v>43498</c:v>
                </c:pt>
                <c:pt idx="423">
                  <c:v>43499</c:v>
                </c:pt>
                <c:pt idx="424">
                  <c:v>43500</c:v>
                </c:pt>
                <c:pt idx="425">
                  <c:v>43501</c:v>
                </c:pt>
                <c:pt idx="426">
                  <c:v>43502</c:v>
                </c:pt>
                <c:pt idx="427">
                  <c:v>43503</c:v>
                </c:pt>
                <c:pt idx="428">
                  <c:v>43504</c:v>
                </c:pt>
                <c:pt idx="429">
                  <c:v>43505</c:v>
                </c:pt>
                <c:pt idx="430">
                  <c:v>43506</c:v>
                </c:pt>
                <c:pt idx="431">
                  <c:v>43507</c:v>
                </c:pt>
                <c:pt idx="432">
                  <c:v>43508</c:v>
                </c:pt>
                <c:pt idx="433">
                  <c:v>43509</c:v>
                </c:pt>
                <c:pt idx="434">
                  <c:v>43510</c:v>
                </c:pt>
                <c:pt idx="435">
                  <c:v>43511</c:v>
                </c:pt>
                <c:pt idx="436">
                  <c:v>43512</c:v>
                </c:pt>
                <c:pt idx="437">
                  <c:v>43513</c:v>
                </c:pt>
                <c:pt idx="438">
                  <c:v>43514</c:v>
                </c:pt>
                <c:pt idx="439">
                  <c:v>43515</c:v>
                </c:pt>
                <c:pt idx="440">
                  <c:v>43516</c:v>
                </c:pt>
                <c:pt idx="441">
                  <c:v>43517</c:v>
                </c:pt>
                <c:pt idx="442">
                  <c:v>43518</c:v>
                </c:pt>
                <c:pt idx="443">
                  <c:v>43519</c:v>
                </c:pt>
                <c:pt idx="444">
                  <c:v>43520</c:v>
                </c:pt>
                <c:pt idx="445">
                  <c:v>43521</c:v>
                </c:pt>
                <c:pt idx="446">
                  <c:v>43522</c:v>
                </c:pt>
                <c:pt idx="447">
                  <c:v>43523</c:v>
                </c:pt>
                <c:pt idx="448">
                  <c:v>43524</c:v>
                </c:pt>
                <c:pt idx="449">
                  <c:v>43525</c:v>
                </c:pt>
                <c:pt idx="450">
                  <c:v>43526</c:v>
                </c:pt>
                <c:pt idx="451">
                  <c:v>43527</c:v>
                </c:pt>
                <c:pt idx="452">
                  <c:v>43528</c:v>
                </c:pt>
                <c:pt idx="453">
                  <c:v>43529</c:v>
                </c:pt>
                <c:pt idx="454">
                  <c:v>43530</c:v>
                </c:pt>
                <c:pt idx="455">
                  <c:v>43531</c:v>
                </c:pt>
                <c:pt idx="456">
                  <c:v>43532</c:v>
                </c:pt>
                <c:pt idx="457">
                  <c:v>43533</c:v>
                </c:pt>
                <c:pt idx="458">
                  <c:v>43534</c:v>
                </c:pt>
                <c:pt idx="459">
                  <c:v>43535</c:v>
                </c:pt>
                <c:pt idx="460">
                  <c:v>43536</c:v>
                </c:pt>
                <c:pt idx="461">
                  <c:v>43537</c:v>
                </c:pt>
                <c:pt idx="462">
                  <c:v>43538</c:v>
                </c:pt>
                <c:pt idx="463">
                  <c:v>43539</c:v>
                </c:pt>
                <c:pt idx="464">
                  <c:v>43540</c:v>
                </c:pt>
                <c:pt idx="465">
                  <c:v>43541</c:v>
                </c:pt>
                <c:pt idx="466">
                  <c:v>43542</c:v>
                </c:pt>
                <c:pt idx="467">
                  <c:v>43543</c:v>
                </c:pt>
                <c:pt idx="468">
                  <c:v>43544</c:v>
                </c:pt>
                <c:pt idx="469">
                  <c:v>43545</c:v>
                </c:pt>
                <c:pt idx="470">
                  <c:v>43546</c:v>
                </c:pt>
                <c:pt idx="471">
                  <c:v>43547</c:v>
                </c:pt>
                <c:pt idx="472">
                  <c:v>43548</c:v>
                </c:pt>
                <c:pt idx="473">
                  <c:v>43549</c:v>
                </c:pt>
                <c:pt idx="474">
                  <c:v>43550</c:v>
                </c:pt>
                <c:pt idx="475">
                  <c:v>43551</c:v>
                </c:pt>
                <c:pt idx="476">
                  <c:v>43552</c:v>
                </c:pt>
                <c:pt idx="477">
                  <c:v>43553</c:v>
                </c:pt>
                <c:pt idx="478">
                  <c:v>43554</c:v>
                </c:pt>
                <c:pt idx="479">
                  <c:v>43555</c:v>
                </c:pt>
                <c:pt idx="480">
                  <c:v>43556</c:v>
                </c:pt>
                <c:pt idx="481">
                  <c:v>43557</c:v>
                </c:pt>
                <c:pt idx="482">
                  <c:v>43558</c:v>
                </c:pt>
                <c:pt idx="483">
                  <c:v>43559</c:v>
                </c:pt>
                <c:pt idx="484">
                  <c:v>43560</c:v>
                </c:pt>
                <c:pt idx="485">
                  <c:v>43561</c:v>
                </c:pt>
                <c:pt idx="486">
                  <c:v>43562</c:v>
                </c:pt>
                <c:pt idx="487">
                  <c:v>43563</c:v>
                </c:pt>
                <c:pt idx="488">
                  <c:v>43564</c:v>
                </c:pt>
                <c:pt idx="489">
                  <c:v>43565</c:v>
                </c:pt>
                <c:pt idx="490">
                  <c:v>43566</c:v>
                </c:pt>
                <c:pt idx="491">
                  <c:v>43567</c:v>
                </c:pt>
                <c:pt idx="492">
                  <c:v>43568</c:v>
                </c:pt>
                <c:pt idx="493">
                  <c:v>43569</c:v>
                </c:pt>
                <c:pt idx="494">
                  <c:v>43570</c:v>
                </c:pt>
                <c:pt idx="495">
                  <c:v>43571</c:v>
                </c:pt>
                <c:pt idx="496">
                  <c:v>43572</c:v>
                </c:pt>
                <c:pt idx="497">
                  <c:v>43573</c:v>
                </c:pt>
                <c:pt idx="498">
                  <c:v>43574</c:v>
                </c:pt>
                <c:pt idx="499">
                  <c:v>43575</c:v>
                </c:pt>
                <c:pt idx="500">
                  <c:v>43576</c:v>
                </c:pt>
                <c:pt idx="501">
                  <c:v>43577</c:v>
                </c:pt>
                <c:pt idx="502">
                  <c:v>43578</c:v>
                </c:pt>
                <c:pt idx="503">
                  <c:v>43579</c:v>
                </c:pt>
                <c:pt idx="504">
                  <c:v>43580</c:v>
                </c:pt>
                <c:pt idx="505">
                  <c:v>43581</c:v>
                </c:pt>
                <c:pt idx="506">
                  <c:v>43582</c:v>
                </c:pt>
                <c:pt idx="507">
                  <c:v>43583</c:v>
                </c:pt>
                <c:pt idx="508">
                  <c:v>43584</c:v>
                </c:pt>
                <c:pt idx="509">
                  <c:v>43585</c:v>
                </c:pt>
                <c:pt idx="510">
                  <c:v>43586</c:v>
                </c:pt>
                <c:pt idx="511">
                  <c:v>43587</c:v>
                </c:pt>
                <c:pt idx="512">
                  <c:v>43588</c:v>
                </c:pt>
                <c:pt idx="513">
                  <c:v>43589</c:v>
                </c:pt>
                <c:pt idx="514">
                  <c:v>43590</c:v>
                </c:pt>
                <c:pt idx="515">
                  <c:v>43591</c:v>
                </c:pt>
                <c:pt idx="516">
                  <c:v>43592</c:v>
                </c:pt>
                <c:pt idx="517">
                  <c:v>43593</c:v>
                </c:pt>
                <c:pt idx="518">
                  <c:v>43594</c:v>
                </c:pt>
                <c:pt idx="519">
                  <c:v>43595</c:v>
                </c:pt>
                <c:pt idx="520">
                  <c:v>43596</c:v>
                </c:pt>
                <c:pt idx="521">
                  <c:v>43597</c:v>
                </c:pt>
                <c:pt idx="522">
                  <c:v>43598</c:v>
                </c:pt>
                <c:pt idx="523">
                  <c:v>43599</c:v>
                </c:pt>
                <c:pt idx="524">
                  <c:v>43600</c:v>
                </c:pt>
                <c:pt idx="525">
                  <c:v>43601</c:v>
                </c:pt>
                <c:pt idx="526">
                  <c:v>43602</c:v>
                </c:pt>
                <c:pt idx="527">
                  <c:v>43603</c:v>
                </c:pt>
                <c:pt idx="528">
                  <c:v>43604</c:v>
                </c:pt>
                <c:pt idx="529">
                  <c:v>43605</c:v>
                </c:pt>
                <c:pt idx="530">
                  <c:v>43606</c:v>
                </c:pt>
                <c:pt idx="531">
                  <c:v>43607</c:v>
                </c:pt>
                <c:pt idx="532">
                  <c:v>43608</c:v>
                </c:pt>
                <c:pt idx="533">
                  <c:v>43609</c:v>
                </c:pt>
                <c:pt idx="534">
                  <c:v>43613</c:v>
                </c:pt>
                <c:pt idx="535">
                  <c:v>43614</c:v>
                </c:pt>
                <c:pt idx="536">
                  <c:v>43615</c:v>
                </c:pt>
                <c:pt idx="537">
                  <c:v>43616</c:v>
                </c:pt>
                <c:pt idx="538">
                  <c:v>43617</c:v>
                </c:pt>
                <c:pt idx="539">
                  <c:v>43618</c:v>
                </c:pt>
                <c:pt idx="540">
                  <c:v>43619</c:v>
                </c:pt>
                <c:pt idx="541">
                  <c:v>43620</c:v>
                </c:pt>
                <c:pt idx="542">
                  <c:v>43621</c:v>
                </c:pt>
                <c:pt idx="543">
                  <c:v>43622</c:v>
                </c:pt>
                <c:pt idx="544">
                  <c:v>43623</c:v>
                </c:pt>
                <c:pt idx="545">
                  <c:v>43624</c:v>
                </c:pt>
                <c:pt idx="546">
                  <c:v>43625</c:v>
                </c:pt>
                <c:pt idx="547">
                  <c:v>43626</c:v>
                </c:pt>
                <c:pt idx="548">
                  <c:v>43627</c:v>
                </c:pt>
              </c:numCache>
            </c:numRef>
          </c:cat>
          <c:val>
            <c:numRef>
              <c:f>'Wall Clock'!$B$2:$B$550</c:f>
              <c:numCache>
                <c:formatCode>h:mm:ss</c:formatCode>
                <c:ptCount val="549"/>
                <c:pt idx="0">
                  <c:v>1.4768518518518519E-2</c:v>
                </c:pt>
                <c:pt idx="1">
                  <c:v>1.4363425925925925E-2</c:v>
                </c:pt>
                <c:pt idx="2">
                  <c:v>1.3634259259259257E-2</c:v>
                </c:pt>
                <c:pt idx="3">
                  <c:v>1.494212962962963E-2</c:v>
                </c:pt>
                <c:pt idx="4">
                  <c:v>1.7592592592592594E-2</c:v>
                </c:pt>
                <c:pt idx="5">
                  <c:v>1.7476851851851851E-2</c:v>
                </c:pt>
                <c:pt idx="6">
                  <c:v>1.5833333333333335E-2</c:v>
                </c:pt>
                <c:pt idx="7">
                  <c:v>1.7083333333333336E-2</c:v>
                </c:pt>
                <c:pt idx="8">
                  <c:v>1.636574074074074E-2</c:v>
                </c:pt>
                <c:pt idx="9">
                  <c:v>2.1770833333333336E-2</c:v>
                </c:pt>
                <c:pt idx="10">
                  <c:v>1.8194444444444444E-2</c:v>
                </c:pt>
                <c:pt idx="11">
                  <c:v>1.9247685185185184E-2</c:v>
                </c:pt>
                <c:pt idx="12">
                  <c:v>1.6261574074074074E-2</c:v>
                </c:pt>
                <c:pt idx="13">
                  <c:v>1.6006944444444445E-2</c:v>
                </c:pt>
                <c:pt idx="14">
                  <c:v>1.6469907407407405E-2</c:v>
                </c:pt>
                <c:pt idx="15">
                  <c:v>1.6597222222222222E-2</c:v>
                </c:pt>
                <c:pt idx="16">
                  <c:v>1.8194444444444444E-2</c:v>
                </c:pt>
                <c:pt idx="17">
                  <c:v>1.7256944444444446E-2</c:v>
                </c:pt>
                <c:pt idx="18">
                  <c:v>1.6550925925925924E-2</c:v>
                </c:pt>
                <c:pt idx="19">
                  <c:v>1.5127314814814816E-2</c:v>
                </c:pt>
                <c:pt idx="20">
                  <c:v>1.4768518518518519E-2</c:v>
                </c:pt>
                <c:pt idx="21">
                  <c:v>1.4849537037037036E-2</c:v>
                </c:pt>
                <c:pt idx="22">
                  <c:v>1.5300925925925926E-2</c:v>
                </c:pt>
                <c:pt idx="23">
                  <c:v>1.4733796296296295E-2</c:v>
                </c:pt>
                <c:pt idx="24">
                  <c:v>1.4583333333333332E-2</c:v>
                </c:pt>
                <c:pt idx="25">
                  <c:v>1.4664351851851852E-2</c:v>
                </c:pt>
                <c:pt idx="26">
                  <c:v>1.4398148148148148E-2</c:v>
                </c:pt>
                <c:pt idx="27">
                  <c:v>1.4293981481481482E-2</c:v>
                </c:pt>
                <c:pt idx="28">
                  <c:v>1.4085648148148151E-2</c:v>
                </c:pt>
                <c:pt idx="29">
                  <c:v>1.4270833333333335E-2</c:v>
                </c:pt>
                <c:pt idx="30">
                  <c:v>1.3078703703703703E-2</c:v>
                </c:pt>
                <c:pt idx="31">
                  <c:v>1.4664351851851852E-2</c:v>
                </c:pt>
                <c:pt idx="32">
                  <c:v>1.5243055555555557E-2</c:v>
                </c:pt>
                <c:pt idx="33">
                  <c:v>1.5902777777777776E-2</c:v>
                </c:pt>
                <c:pt idx="34">
                  <c:v>1.8078703703703704E-2</c:v>
                </c:pt>
                <c:pt idx="35">
                  <c:v>1.8587962962962962E-2</c:v>
                </c:pt>
                <c:pt idx="36">
                  <c:v>1.8449074074074073E-2</c:v>
                </c:pt>
                <c:pt idx="37">
                  <c:v>1.8692129629629631E-2</c:v>
                </c:pt>
                <c:pt idx="38">
                  <c:v>1.9444444444444445E-2</c:v>
                </c:pt>
                <c:pt idx="39">
                  <c:v>1.9722222222222221E-2</c:v>
                </c:pt>
                <c:pt idx="40">
                  <c:v>2.0173611111111111E-2</c:v>
                </c:pt>
                <c:pt idx="41">
                  <c:v>1.8969907407407408E-2</c:v>
                </c:pt>
                <c:pt idx="42">
                  <c:v>1.6712962962962961E-2</c:v>
                </c:pt>
                <c:pt idx="43">
                  <c:v>1.6712962962962961E-2</c:v>
                </c:pt>
                <c:pt idx="44">
                  <c:v>1.6145833333333335E-2</c:v>
                </c:pt>
                <c:pt idx="45">
                  <c:v>1.7465277777777777E-2</c:v>
                </c:pt>
                <c:pt idx="46">
                  <c:v>1.8541666666666668E-2</c:v>
                </c:pt>
                <c:pt idx="47">
                  <c:v>1.8310185185185186E-2</c:v>
                </c:pt>
                <c:pt idx="48">
                  <c:v>1.8692129629629631E-2</c:v>
                </c:pt>
                <c:pt idx="49">
                  <c:v>1.7569444444444447E-2</c:v>
                </c:pt>
                <c:pt idx="50">
                  <c:v>1.8217592592592594E-2</c:v>
                </c:pt>
                <c:pt idx="51">
                  <c:v>1.7395833333333336E-2</c:v>
                </c:pt>
                <c:pt idx="52">
                  <c:v>1.9340277777777779E-2</c:v>
                </c:pt>
                <c:pt idx="53">
                  <c:v>1.8599537037037036E-2</c:v>
                </c:pt>
                <c:pt idx="54">
                  <c:v>2.0196759259259258E-2</c:v>
                </c:pt>
                <c:pt idx="55">
                  <c:v>1.9560185185185184E-2</c:v>
                </c:pt>
                <c:pt idx="56">
                  <c:v>1.9652777777777779E-2</c:v>
                </c:pt>
                <c:pt idx="57">
                  <c:v>1.8113425925925925E-2</c:v>
                </c:pt>
                <c:pt idx="58">
                  <c:v>2.0046296296296295E-2</c:v>
                </c:pt>
                <c:pt idx="59">
                  <c:v>2.0729166666666667E-2</c:v>
                </c:pt>
                <c:pt idx="60">
                  <c:v>2.1539351851851851E-2</c:v>
                </c:pt>
                <c:pt idx="61">
                  <c:v>2.0914351851851851E-2</c:v>
                </c:pt>
                <c:pt idx="62">
                  <c:v>1.9641203703703706E-2</c:v>
                </c:pt>
                <c:pt idx="63">
                  <c:v>2.1493055555555557E-2</c:v>
                </c:pt>
                <c:pt idx="64">
                  <c:v>1.9618055555555555E-2</c:v>
                </c:pt>
                <c:pt idx="65">
                  <c:v>2.1076388888888891E-2</c:v>
                </c:pt>
                <c:pt idx="66">
                  <c:v>2.1400462962962965E-2</c:v>
                </c:pt>
                <c:pt idx="67">
                  <c:v>1.9988425925925927E-2</c:v>
                </c:pt>
                <c:pt idx="68">
                  <c:v>1.9386574074074073E-2</c:v>
                </c:pt>
                <c:pt idx="69">
                  <c:v>1.9039351851851852E-2</c:v>
                </c:pt>
                <c:pt idx="70">
                  <c:v>1.8981481481481481E-2</c:v>
                </c:pt>
                <c:pt idx="71">
                  <c:v>1.7731481481481483E-2</c:v>
                </c:pt>
                <c:pt idx="72">
                  <c:v>1.9328703703703702E-2</c:v>
                </c:pt>
                <c:pt idx="73">
                  <c:v>2.2627314814814819E-2</c:v>
                </c:pt>
                <c:pt idx="74">
                  <c:v>1.9907407407407408E-2</c:v>
                </c:pt>
                <c:pt idx="75">
                  <c:v>2.0243055555555552E-2</c:v>
                </c:pt>
                <c:pt idx="76">
                  <c:v>1.9108796296296294E-2</c:v>
                </c:pt>
                <c:pt idx="77">
                  <c:v>2.3333333333333334E-2</c:v>
                </c:pt>
                <c:pt idx="78">
                  <c:v>1.6574074074074074E-2</c:v>
                </c:pt>
                <c:pt idx="79">
                  <c:v>1.8020833333333333E-2</c:v>
                </c:pt>
                <c:pt idx="80">
                  <c:v>1.9837962962962963E-2</c:v>
                </c:pt>
                <c:pt idx="81">
                  <c:v>1.9178240740740742E-2</c:v>
                </c:pt>
                <c:pt idx="82">
                  <c:v>1.9814814814814816E-2</c:v>
                </c:pt>
                <c:pt idx="83">
                  <c:v>1.909722222222222E-2</c:v>
                </c:pt>
                <c:pt idx="84">
                  <c:v>1.9340277777777779E-2</c:v>
                </c:pt>
                <c:pt idx="85">
                  <c:v>1.9050925925925926E-2</c:v>
                </c:pt>
                <c:pt idx="86">
                  <c:v>1.8796296296296297E-2</c:v>
                </c:pt>
                <c:pt idx="87">
                  <c:v>2.0196759259259258E-2</c:v>
                </c:pt>
                <c:pt idx="88">
                  <c:v>2.0590277777777777E-2</c:v>
                </c:pt>
                <c:pt idx="89">
                  <c:v>2.298611111111111E-2</c:v>
                </c:pt>
                <c:pt idx="90">
                  <c:v>2.1921296296296296E-2</c:v>
                </c:pt>
                <c:pt idx="91">
                  <c:v>2.0011574074074074E-2</c:v>
                </c:pt>
                <c:pt idx="92">
                  <c:v>2.1631944444444443E-2</c:v>
                </c:pt>
                <c:pt idx="93">
                  <c:v>2.071759259259259E-2</c:v>
                </c:pt>
                <c:pt idx="94">
                  <c:v>2.2222222222222223E-2</c:v>
                </c:pt>
                <c:pt idx="95">
                  <c:v>2.0995370370370373E-2</c:v>
                </c:pt>
                <c:pt idx="96">
                  <c:v>2.1145833333333332E-2</c:v>
                </c:pt>
                <c:pt idx="97">
                  <c:v>2.1319444444444443E-2</c:v>
                </c:pt>
                <c:pt idx="98">
                  <c:v>2.0601851851851854E-2</c:v>
                </c:pt>
                <c:pt idx="99">
                  <c:v>1.7766203703703704E-2</c:v>
                </c:pt>
                <c:pt idx="100">
                  <c:v>2.0520833333333332E-2</c:v>
                </c:pt>
                <c:pt idx="101">
                  <c:v>2.0995370370370373E-2</c:v>
                </c:pt>
                <c:pt idx="102">
                  <c:v>2.0046296296296295E-2</c:v>
                </c:pt>
                <c:pt idx="103">
                  <c:v>1.8159722222222219E-2</c:v>
                </c:pt>
                <c:pt idx="104">
                  <c:v>1.9305555555555555E-2</c:v>
                </c:pt>
                <c:pt idx="105">
                  <c:v>2.1539351851851851E-2</c:v>
                </c:pt>
                <c:pt idx="106">
                  <c:v>1.9583333333333331E-2</c:v>
                </c:pt>
                <c:pt idx="107">
                  <c:v>1.8969907407407408E-2</c:v>
                </c:pt>
                <c:pt idx="108">
                  <c:v>1.9189814814814816E-2</c:v>
                </c:pt>
                <c:pt idx="109">
                  <c:v>2.0046296296296295E-2</c:v>
                </c:pt>
                <c:pt idx="110">
                  <c:v>1.877314814814815E-2</c:v>
                </c:pt>
                <c:pt idx="111">
                  <c:v>1.8263888888888889E-2</c:v>
                </c:pt>
                <c:pt idx="112">
                  <c:v>2.0324074074074074E-2</c:v>
                </c:pt>
                <c:pt idx="113">
                  <c:v>2.2280092592592591E-2</c:v>
                </c:pt>
                <c:pt idx="114">
                  <c:v>1.9664351851851853E-2</c:v>
                </c:pt>
                <c:pt idx="115">
                  <c:v>2.0219907407407409E-2</c:v>
                </c:pt>
                <c:pt idx="116">
                  <c:v>2.4745370370370372E-2</c:v>
                </c:pt>
                <c:pt idx="117">
                  <c:v>2.5243055555555557E-2</c:v>
                </c:pt>
                <c:pt idx="118">
                  <c:v>2.5370370370370366E-2</c:v>
                </c:pt>
                <c:pt idx="119">
                  <c:v>2.461805555555556E-2</c:v>
                </c:pt>
                <c:pt idx="120">
                  <c:v>2.344907407407407E-2</c:v>
                </c:pt>
                <c:pt idx="121">
                  <c:v>1.9814814814814816E-2</c:v>
                </c:pt>
                <c:pt idx="122">
                  <c:v>1.9409722222222221E-2</c:v>
                </c:pt>
                <c:pt idx="123">
                  <c:v>1.9386574074074073E-2</c:v>
                </c:pt>
                <c:pt idx="124">
                  <c:v>2.0381944444444446E-2</c:v>
                </c:pt>
                <c:pt idx="125">
                  <c:v>2.1516203703703704E-2</c:v>
                </c:pt>
                <c:pt idx="126">
                  <c:v>2.1076388888888891E-2</c:v>
                </c:pt>
                <c:pt idx="127">
                  <c:v>1.9699074074074074E-2</c:v>
                </c:pt>
                <c:pt idx="128">
                  <c:v>2.1886574074074072E-2</c:v>
                </c:pt>
                <c:pt idx="129">
                  <c:v>2.224537037037037E-2</c:v>
                </c:pt>
                <c:pt idx="130">
                  <c:v>2.1111111111111108E-2</c:v>
                </c:pt>
                <c:pt idx="131">
                  <c:v>2.1099537037037038E-2</c:v>
                </c:pt>
                <c:pt idx="132">
                  <c:v>2.179398148148148E-2</c:v>
                </c:pt>
                <c:pt idx="133">
                  <c:v>2.1307870370370369E-2</c:v>
                </c:pt>
                <c:pt idx="134">
                  <c:v>2.2280092592592591E-2</c:v>
                </c:pt>
                <c:pt idx="135">
                  <c:v>2.1180555555555553E-2</c:v>
                </c:pt>
                <c:pt idx="136">
                  <c:v>2.0925925925925928E-2</c:v>
                </c:pt>
                <c:pt idx="137">
                  <c:v>1.9699074074074074E-2</c:v>
                </c:pt>
                <c:pt idx="138">
                  <c:v>1.8935185185185183E-2</c:v>
                </c:pt>
                <c:pt idx="139">
                  <c:v>2.1122685185185185E-2</c:v>
                </c:pt>
                <c:pt idx="140">
                  <c:v>2.1388888888888888E-2</c:v>
                </c:pt>
                <c:pt idx="141">
                  <c:v>2.0625000000000001E-2</c:v>
                </c:pt>
                <c:pt idx="142">
                  <c:v>2.0150462962962964E-2</c:v>
                </c:pt>
                <c:pt idx="143">
                  <c:v>1.9050925925925926E-2</c:v>
                </c:pt>
                <c:pt idx="144">
                  <c:v>1.8032407407407407E-2</c:v>
                </c:pt>
                <c:pt idx="145">
                  <c:v>1.8310185185185186E-2</c:v>
                </c:pt>
                <c:pt idx="146">
                  <c:v>1.9641203703703706E-2</c:v>
                </c:pt>
                <c:pt idx="147">
                  <c:v>2.0462962962962964E-2</c:v>
                </c:pt>
                <c:pt idx="148">
                  <c:v>2.0300925925925927E-2</c:v>
                </c:pt>
                <c:pt idx="149">
                  <c:v>2.0034722222222221E-2</c:v>
                </c:pt>
                <c:pt idx="150">
                  <c:v>2.0405092592592593E-2</c:v>
                </c:pt>
                <c:pt idx="151">
                  <c:v>1.8564814814814815E-2</c:v>
                </c:pt>
                <c:pt idx="152">
                  <c:v>1.8888888888888889E-2</c:v>
                </c:pt>
                <c:pt idx="153">
                  <c:v>2.164351851851852E-2</c:v>
                </c:pt>
                <c:pt idx="154">
                  <c:v>1.9942129629629629E-2</c:v>
                </c:pt>
                <c:pt idx="155">
                  <c:v>2.119212962962963E-2</c:v>
                </c:pt>
                <c:pt idx="156">
                  <c:v>2.224537037037037E-2</c:v>
                </c:pt>
                <c:pt idx="157">
                  <c:v>2.1331018518518517E-2</c:v>
                </c:pt>
                <c:pt idx="158">
                  <c:v>2.0104166666666666E-2</c:v>
                </c:pt>
                <c:pt idx="159">
                  <c:v>1.9189814814814816E-2</c:v>
                </c:pt>
                <c:pt idx="160">
                  <c:v>2.1898148148148149E-2</c:v>
                </c:pt>
                <c:pt idx="161">
                  <c:v>2.1412037037037035E-2</c:v>
                </c:pt>
                <c:pt idx="162">
                  <c:v>1.9861111111111111E-2</c:v>
                </c:pt>
                <c:pt idx="163">
                  <c:v>2.1006944444444443E-2</c:v>
                </c:pt>
                <c:pt idx="164">
                  <c:v>2.0219907407407409E-2</c:v>
                </c:pt>
                <c:pt idx="165">
                  <c:v>1.8981481481481481E-2</c:v>
                </c:pt>
                <c:pt idx="166">
                  <c:v>1.7974537037037035E-2</c:v>
                </c:pt>
                <c:pt idx="167">
                  <c:v>1.9444444444444445E-2</c:v>
                </c:pt>
                <c:pt idx="168">
                  <c:v>2.011574074074074E-2</c:v>
                </c:pt>
                <c:pt idx="169">
                  <c:v>1.8784722222222223E-2</c:v>
                </c:pt>
                <c:pt idx="170">
                  <c:v>2.0902777777777781E-2</c:v>
                </c:pt>
                <c:pt idx="171">
                  <c:v>2.0023148148148148E-2</c:v>
                </c:pt>
                <c:pt idx="172">
                  <c:v>2.013888888888889E-2</c:v>
                </c:pt>
                <c:pt idx="173">
                  <c:v>1.9351851851851853E-2</c:v>
                </c:pt>
                <c:pt idx="174">
                  <c:v>1.9016203703703705E-2</c:v>
                </c:pt>
                <c:pt idx="175">
                  <c:v>2.0266203703703703E-2</c:v>
                </c:pt>
                <c:pt idx="176">
                  <c:v>2.0601851851851854E-2</c:v>
                </c:pt>
                <c:pt idx="177">
                  <c:v>2.3136574074074077E-2</c:v>
                </c:pt>
                <c:pt idx="178">
                  <c:v>2.1851851851851848E-2</c:v>
                </c:pt>
                <c:pt idx="179">
                  <c:v>2.0648148148148148E-2</c:v>
                </c:pt>
                <c:pt idx="180">
                  <c:v>1.9432870370370371E-2</c:v>
                </c:pt>
                <c:pt idx="181">
                  <c:v>2.1099537037037038E-2</c:v>
                </c:pt>
                <c:pt idx="182">
                  <c:v>2.0636574074074075E-2</c:v>
                </c:pt>
                <c:pt idx="183">
                  <c:v>2.0532407407407405E-2</c:v>
                </c:pt>
                <c:pt idx="184">
                  <c:v>2.0682870370370372E-2</c:v>
                </c:pt>
                <c:pt idx="185">
                  <c:v>1.9733796296296298E-2</c:v>
                </c:pt>
                <c:pt idx="186">
                  <c:v>1.909722222222222E-2</c:v>
                </c:pt>
                <c:pt idx="187">
                  <c:v>1.7893518518518517E-2</c:v>
                </c:pt>
                <c:pt idx="188">
                  <c:v>1.9212962962962963E-2</c:v>
                </c:pt>
                <c:pt idx="189">
                  <c:v>1.7893518518518517E-2</c:v>
                </c:pt>
                <c:pt idx="190">
                  <c:v>1.9259259259259261E-2</c:v>
                </c:pt>
                <c:pt idx="191">
                  <c:v>1.800925925925926E-2</c:v>
                </c:pt>
                <c:pt idx="192">
                  <c:v>1.7673611111111109E-2</c:v>
                </c:pt>
                <c:pt idx="193">
                  <c:v>1.6446759259259262E-2</c:v>
                </c:pt>
                <c:pt idx="194">
                  <c:v>1.5995370370370372E-2</c:v>
                </c:pt>
                <c:pt idx="195">
                  <c:v>1.8715277777777779E-2</c:v>
                </c:pt>
                <c:pt idx="196">
                  <c:v>1.8900462962962963E-2</c:v>
                </c:pt>
                <c:pt idx="197">
                  <c:v>1.8784722222222223E-2</c:v>
                </c:pt>
                <c:pt idx="198">
                  <c:v>1.9849537037037037E-2</c:v>
                </c:pt>
                <c:pt idx="199">
                  <c:v>1.9201388888888889E-2</c:v>
                </c:pt>
                <c:pt idx="200">
                  <c:v>1.8020833333333333E-2</c:v>
                </c:pt>
                <c:pt idx="201">
                  <c:v>1.6724537037037034E-2</c:v>
                </c:pt>
                <c:pt idx="202">
                  <c:v>2.0011574074074074E-2</c:v>
                </c:pt>
                <c:pt idx="203">
                  <c:v>1.9594907407407405E-2</c:v>
                </c:pt>
                <c:pt idx="204">
                  <c:v>1.9930555555555556E-2</c:v>
                </c:pt>
                <c:pt idx="205">
                  <c:v>1.96875E-2</c:v>
                </c:pt>
                <c:pt idx="206">
                  <c:v>1.9166666666666669E-2</c:v>
                </c:pt>
                <c:pt idx="207">
                  <c:v>1.7118055555555556E-2</c:v>
                </c:pt>
                <c:pt idx="208">
                  <c:v>1.4826388888888889E-2</c:v>
                </c:pt>
                <c:pt idx="209">
                  <c:v>1.7118055555555556E-2</c:v>
                </c:pt>
                <c:pt idx="210">
                  <c:v>1.8252314814814815E-2</c:v>
                </c:pt>
                <c:pt idx="211">
                  <c:v>1.9027777777777779E-2</c:v>
                </c:pt>
                <c:pt idx="212">
                  <c:v>1.9108796296296294E-2</c:v>
                </c:pt>
                <c:pt idx="213">
                  <c:v>1.8252314814814815E-2</c:v>
                </c:pt>
                <c:pt idx="214">
                  <c:v>1.758101851851852E-2</c:v>
                </c:pt>
                <c:pt idx="215">
                  <c:v>1.6087962962962964E-2</c:v>
                </c:pt>
                <c:pt idx="216">
                  <c:v>1.9189814814814816E-2</c:v>
                </c:pt>
                <c:pt idx="217">
                  <c:v>1.8020833333333333E-2</c:v>
                </c:pt>
                <c:pt idx="218">
                  <c:v>1.9085648148148147E-2</c:v>
                </c:pt>
                <c:pt idx="219">
                  <c:v>2.0682870370370372E-2</c:v>
                </c:pt>
                <c:pt idx="220">
                  <c:v>1.8819444444444448E-2</c:v>
                </c:pt>
                <c:pt idx="221">
                  <c:v>1.8506944444444444E-2</c:v>
                </c:pt>
                <c:pt idx="222">
                  <c:v>1.7164351851851851E-2</c:v>
                </c:pt>
                <c:pt idx="223">
                  <c:v>1.8020833333333333E-2</c:v>
                </c:pt>
                <c:pt idx="224">
                  <c:v>1.9733796296296298E-2</c:v>
                </c:pt>
                <c:pt idx="225">
                  <c:v>1.9560185185185184E-2</c:v>
                </c:pt>
                <c:pt idx="226">
                  <c:v>2.1099537037037038E-2</c:v>
                </c:pt>
                <c:pt idx="227">
                  <c:v>1.6550925925925924E-2</c:v>
                </c:pt>
                <c:pt idx="228">
                  <c:v>1.5949074074074074E-2</c:v>
                </c:pt>
                <c:pt idx="229">
                  <c:v>1.7256944444444446E-2</c:v>
                </c:pt>
                <c:pt idx="230">
                  <c:v>1.7037037037037038E-2</c:v>
                </c:pt>
                <c:pt idx="231">
                  <c:v>1.6689814814814817E-2</c:v>
                </c:pt>
                <c:pt idx="232">
                  <c:v>1.8206018518518517E-2</c:v>
                </c:pt>
                <c:pt idx="233">
                  <c:v>1.8460648148148146E-2</c:v>
                </c:pt>
                <c:pt idx="234">
                  <c:v>1.9247685185185184E-2</c:v>
                </c:pt>
                <c:pt idx="235">
                  <c:v>1.7858796296296296E-2</c:v>
                </c:pt>
                <c:pt idx="236">
                  <c:v>1.695601851851852E-2</c:v>
                </c:pt>
                <c:pt idx="237">
                  <c:v>1.7905092592592594E-2</c:v>
                </c:pt>
                <c:pt idx="238">
                  <c:v>1.8032407407407407E-2</c:v>
                </c:pt>
                <c:pt idx="239">
                  <c:v>1.8483796296296297E-2</c:v>
                </c:pt>
                <c:pt idx="240">
                  <c:v>1.8310185185185186E-2</c:v>
                </c:pt>
                <c:pt idx="241">
                  <c:v>1.8657407407407407E-2</c:v>
                </c:pt>
                <c:pt idx="242">
                  <c:v>1.9942129629629629E-2</c:v>
                </c:pt>
                <c:pt idx="243">
                  <c:v>1.7592592592592594E-2</c:v>
                </c:pt>
                <c:pt idx="244">
                  <c:v>1.8842592592592591E-2</c:v>
                </c:pt>
                <c:pt idx="245">
                  <c:v>1.8819444444444448E-2</c:v>
                </c:pt>
                <c:pt idx="246">
                  <c:v>1.7881944444444443E-2</c:v>
                </c:pt>
                <c:pt idx="247">
                  <c:v>2.013888888888889E-2</c:v>
                </c:pt>
                <c:pt idx="248">
                  <c:v>2.0925925925925928E-2</c:v>
                </c:pt>
                <c:pt idx="249">
                  <c:v>2.2615740740740742E-2</c:v>
                </c:pt>
                <c:pt idx="250">
                  <c:v>2.2326388888888885E-2</c:v>
                </c:pt>
                <c:pt idx="251">
                  <c:v>1.8564814814814815E-2</c:v>
                </c:pt>
                <c:pt idx="252">
                  <c:v>2.1990740740740741E-2</c:v>
                </c:pt>
                <c:pt idx="253">
                  <c:v>2.372685185185185E-2</c:v>
                </c:pt>
                <c:pt idx="254">
                  <c:v>2.1828703703703701E-2</c:v>
                </c:pt>
                <c:pt idx="255">
                  <c:v>2.1423611111111112E-2</c:v>
                </c:pt>
                <c:pt idx="256">
                  <c:v>2.0243055555555552E-2</c:v>
                </c:pt>
                <c:pt idx="257">
                  <c:v>2.0081018518518519E-2</c:v>
                </c:pt>
                <c:pt idx="258">
                  <c:v>2.0057870370370368E-2</c:v>
                </c:pt>
                <c:pt idx="259">
                  <c:v>2.0787037037037038E-2</c:v>
                </c:pt>
                <c:pt idx="260">
                  <c:v>1.894675925925926E-2</c:v>
                </c:pt>
                <c:pt idx="261">
                  <c:v>1.7835648148148149E-2</c:v>
                </c:pt>
                <c:pt idx="262">
                  <c:v>1.2048611111111112E-2</c:v>
                </c:pt>
                <c:pt idx="263">
                  <c:v>1.2615740740740742E-2</c:v>
                </c:pt>
                <c:pt idx="264">
                  <c:v>1.0787037037037038E-2</c:v>
                </c:pt>
                <c:pt idx="265">
                  <c:v>1.1354166666666667E-2</c:v>
                </c:pt>
                <c:pt idx="266">
                  <c:v>1.2569444444444446E-2</c:v>
                </c:pt>
                <c:pt idx="267">
                  <c:v>1.136574074074074E-2</c:v>
                </c:pt>
                <c:pt idx="268">
                  <c:v>1.1435185185185185E-2</c:v>
                </c:pt>
                <c:pt idx="269">
                  <c:v>1.136574074074074E-2</c:v>
                </c:pt>
                <c:pt idx="270">
                  <c:v>1.1574074074074075E-2</c:v>
                </c:pt>
                <c:pt idx="271">
                  <c:v>1.0972222222222223E-2</c:v>
                </c:pt>
                <c:pt idx="272">
                  <c:v>1.1400462962962965E-2</c:v>
                </c:pt>
                <c:pt idx="273">
                  <c:v>1.1412037037037038E-2</c:v>
                </c:pt>
                <c:pt idx="274">
                  <c:v>1.1597222222222222E-2</c:v>
                </c:pt>
                <c:pt idx="275">
                  <c:v>1.1851851851851851E-2</c:v>
                </c:pt>
                <c:pt idx="276">
                  <c:v>1.1875000000000002E-2</c:v>
                </c:pt>
                <c:pt idx="277">
                  <c:v>1.2048611111111112E-2</c:v>
                </c:pt>
                <c:pt idx="278">
                  <c:v>1.0972222222222223E-2</c:v>
                </c:pt>
                <c:pt idx="279">
                  <c:v>1.0324074074074074E-2</c:v>
                </c:pt>
                <c:pt idx="280">
                  <c:v>1.0798611111111111E-2</c:v>
                </c:pt>
                <c:pt idx="281">
                  <c:v>1.0729166666666666E-2</c:v>
                </c:pt>
                <c:pt idx="282">
                  <c:v>1.1932870370370371E-2</c:v>
                </c:pt>
                <c:pt idx="283">
                  <c:v>1.2430555555555554E-2</c:v>
                </c:pt>
                <c:pt idx="284">
                  <c:v>1.324074074074074E-2</c:v>
                </c:pt>
                <c:pt idx="285">
                  <c:v>1.4976851851851852E-2</c:v>
                </c:pt>
                <c:pt idx="286">
                  <c:v>1.2627314814814815E-2</c:v>
                </c:pt>
                <c:pt idx="287">
                  <c:v>1.1446759259259261E-2</c:v>
                </c:pt>
                <c:pt idx="288">
                  <c:v>1.1597222222222222E-2</c:v>
                </c:pt>
                <c:pt idx="289">
                  <c:v>1.5196759259259259E-2</c:v>
                </c:pt>
                <c:pt idx="290">
                  <c:v>1.3865740740740739E-2</c:v>
                </c:pt>
                <c:pt idx="291">
                  <c:v>1.5555555555555553E-2</c:v>
                </c:pt>
                <c:pt idx="292">
                  <c:v>1.6597222222222222E-2</c:v>
                </c:pt>
                <c:pt idx="293">
                  <c:v>1.480324074074074E-2</c:v>
                </c:pt>
                <c:pt idx="294">
                  <c:v>1.207175925925926E-2</c:v>
                </c:pt>
                <c:pt idx="295">
                  <c:v>1.1504629629629629E-2</c:v>
                </c:pt>
                <c:pt idx="296">
                  <c:v>1.5162037037037036E-2</c:v>
                </c:pt>
                <c:pt idx="297">
                  <c:v>1.1851851851851851E-2</c:v>
                </c:pt>
                <c:pt idx="298">
                  <c:v>1.283564814814815E-2</c:v>
                </c:pt>
                <c:pt idx="299">
                  <c:v>1.2592592592592593E-2</c:v>
                </c:pt>
                <c:pt idx="300">
                  <c:v>1.2777777777777777E-2</c:v>
                </c:pt>
                <c:pt idx="301">
                  <c:v>1.3460648148148147E-2</c:v>
                </c:pt>
                <c:pt idx="302">
                  <c:v>1.2789351851851852E-2</c:v>
                </c:pt>
                <c:pt idx="303">
                  <c:v>1.2488425925925925E-2</c:v>
                </c:pt>
                <c:pt idx="304">
                  <c:v>1.224537037037037E-2</c:v>
                </c:pt>
                <c:pt idx="305">
                  <c:v>1.1469907407407408E-2</c:v>
                </c:pt>
                <c:pt idx="306">
                  <c:v>1.0995370370370371E-2</c:v>
                </c:pt>
                <c:pt idx="307">
                  <c:v>1.2175925925925929E-2</c:v>
                </c:pt>
                <c:pt idx="308">
                  <c:v>1.2013888888888888E-2</c:v>
                </c:pt>
                <c:pt idx="309">
                  <c:v>1.3206018518518518E-2</c:v>
                </c:pt>
                <c:pt idx="310">
                  <c:v>1.3229166666666667E-2</c:v>
                </c:pt>
                <c:pt idx="311">
                  <c:v>1.2974537037037036E-2</c:v>
                </c:pt>
                <c:pt idx="312">
                  <c:v>1.2916666666666667E-2</c:v>
                </c:pt>
                <c:pt idx="313">
                  <c:v>1.1921296296296298E-2</c:v>
                </c:pt>
                <c:pt idx="314">
                  <c:v>1.4745370370370372E-2</c:v>
                </c:pt>
                <c:pt idx="315">
                  <c:v>1.2951388888888887E-2</c:v>
                </c:pt>
                <c:pt idx="316">
                  <c:v>1.3703703703703704E-2</c:v>
                </c:pt>
                <c:pt idx="317">
                  <c:v>1.4907407407407406E-2</c:v>
                </c:pt>
                <c:pt idx="318">
                  <c:v>1.4398148148148148E-2</c:v>
                </c:pt>
                <c:pt idx="319">
                  <c:v>1.2511574074074073E-2</c:v>
                </c:pt>
                <c:pt idx="320">
                  <c:v>1.1539351851851851E-2</c:v>
                </c:pt>
                <c:pt idx="321">
                  <c:v>1.3888888888888888E-2</c:v>
                </c:pt>
                <c:pt idx="322">
                  <c:v>1.4525462962962964E-2</c:v>
                </c:pt>
                <c:pt idx="323">
                  <c:v>1.5555555555555553E-2</c:v>
                </c:pt>
                <c:pt idx="324">
                  <c:v>1.5509259259259257E-2</c:v>
                </c:pt>
                <c:pt idx="325">
                  <c:v>1.4479166666666668E-2</c:v>
                </c:pt>
                <c:pt idx="326">
                  <c:v>1.3587962962962963E-2</c:v>
                </c:pt>
                <c:pt idx="327">
                  <c:v>1.1736111111111109E-2</c:v>
                </c:pt>
                <c:pt idx="328">
                  <c:v>1.5185185185185185E-2</c:v>
                </c:pt>
                <c:pt idx="329">
                  <c:v>1.4270833333333335E-2</c:v>
                </c:pt>
                <c:pt idx="330">
                  <c:v>1.5856481481481482E-2</c:v>
                </c:pt>
                <c:pt idx="331">
                  <c:v>1.5868055555555555E-2</c:v>
                </c:pt>
                <c:pt idx="332">
                  <c:v>1.324074074074074E-2</c:v>
                </c:pt>
                <c:pt idx="333">
                  <c:v>1.34375E-2</c:v>
                </c:pt>
                <c:pt idx="334">
                  <c:v>1.3472222222222221E-2</c:v>
                </c:pt>
                <c:pt idx="335">
                  <c:v>1.7326388888888888E-2</c:v>
                </c:pt>
                <c:pt idx="336">
                  <c:v>1.503472222222222E-2</c:v>
                </c:pt>
                <c:pt idx="337">
                  <c:v>1.511574074074074E-2</c:v>
                </c:pt>
                <c:pt idx="338">
                  <c:v>1.5694444444444445E-2</c:v>
                </c:pt>
                <c:pt idx="339">
                  <c:v>1.4247685185185184E-2</c:v>
                </c:pt>
                <c:pt idx="340">
                  <c:v>1.3310185185185187E-2</c:v>
                </c:pt>
                <c:pt idx="341">
                  <c:v>1.2141203703703704E-2</c:v>
                </c:pt>
                <c:pt idx="342">
                  <c:v>1.2662037037037039E-2</c:v>
                </c:pt>
                <c:pt idx="343">
                  <c:v>1.3356481481481483E-2</c:v>
                </c:pt>
                <c:pt idx="344">
                  <c:v>1.3877314814814815E-2</c:v>
                </c:pt>
                <c:pt idx="345">
                  <c:v>1.3252314814814814E-2</c:v>
                </c:pt>
                <c:pt idx="346">
                  <c:v>1.3078703703703703E-2</c:v>
                </c:pt>
                <c:pt idx="347">
                  <c:v>1.1782407407407406E-2</c:v>
                </c:pt>
                <c:pt idx="348">
                  <c:v>1.2881944444444446E-2</c:v>
                </c:pt>
                <c:pt idx="349">
                  <c:v>1.2326388888888888E-2</c:v>
                </c:pt>
                <c:pt idx="350">
                  <c:v>1.2210648148148146E-2</c:v>
                </c:pt>
                <c:pt idx="351">
                  <c:v>1.1099537037037038E-2</c:v>
                </c:pt>
                <c:pt idx="352">
                  <c:v>1.207175925925926E-2</c:v>
                </c:pt>
                <c:pt idx="353">
                  <c:v>1.1018518518518518E-2</c:v>
                </c:pt>
                <c:pt idx="354">
                  <c:v>1.1076388888888887E-2</c:v>
                </c:pt>
                <c:pt idx="355">
                  <c:v>1.2002314814814815E-2</c:v>
                </c:pt>
                <c:pt idx="356">
                  <c:v>1.4363425925925925E-2</c:v>
                </c:pt>
                <c:pt idx="357">
                  <c:v>1.5914351851851853E-2</c:v>
                </c:pt>
                <c:pt idx="358">
                  <c:v>1.3113425925925926E-2</c:v>
                </c:pt>
                <c:pt idx="359">
                  <c:v>1.1956018518518517E-2</c:v>
                </c:pt>
                <c:pt idx="360">
                  <c:v>1.3645833333333331E-2</c:v>
                </c:pt>
                <c:pt idx="361">
                  <c:v>1.1481481481481483E-2</c:v>
                </c:pt>
                <c:pt idx="362">
                  <c:v>9.2939814814814812E-3</c:v>
                </c:pt>
                <c:pt idx="363">
                  <c:v>1.1944444444444445E-2</c:v>
                </c:pt>
                <c:pt idx="364">
                  <c:v>1.1886574074074075E-2</c:v>
                </c:pt>
                <c:pt idx="365">
                  <c:v>1.1539351851851851E-2</c:v>
                </c:pt>
                <c:pt idx="366">
                  <c:v>1.2349537037037039E-2</c:v>
                </c:pt>
                <c:pt idx="367">
                  <c:v>1.3043981481481483E-2</c:v>
                </c:pt>
                <c:pt idx="368">
                  <c:v>9.479166666666667E-3</c:v>
                </c:pt>
                <c:pt idx="369">
                  <c:v>8.9004629629629625E-3</c:v>
                </c:pt>
                <c:pt idx="370">
                  <c:v>1.2118055555555556E-2</c:v>
                </c:pt>
                <c:pt idx="371">
                  <c:v>1.269675925925926E-2</c:v>
                </c:pt>
                <c:pt idx="372">
                  <c:v>1.3171296296296294E-2</c:v>
                </c:pt>
                <c:pt idx="373">
                  <c:v>1.255787037037037E-2</c:v>
                </c:pt>
                <c:pt idx="374">
                  <c:v>1.2847222222222223E-2</c:v>
                </c:pt>
                <c:pt idx="375">
                  <c:v>1.4317129629629631E-2</c:v>
                </c:pt>
                <c:pt idx="376">
                  <c:v>1.1388888888888888E-2</c:v>
                </c:pt>
                <c:pt idx="377">
                  <c:v>1.3738425925925926E-2</c:v>
                </c:pt>
                <c:pt idx="378">
                  <c:v>1.3194444444444444E-2</c:v>
                </c:pt>
                <c:pt idx="379">
                  <c:v>1.4699074074074074E-2</c:v>
                </c:pt>
                <c:pt idx="380">
                  <c:v>1.4652777777777778E-2</c:v>
                </c:pt>
                <c:pt idx="381">
                  <c:v>1.2719907407407407E-2</c:v>
                </c:pt>
                <c:pt idx="382">
                  <c:v>1.1296296296296296E-2</c:v>
                </c:pt>
                <c:pt idx="383">
                  <c:v>1.0949074074074075E-2</c:v>
                </c:pt>
                <c:pt idx="384">
                  <c:v>1.1643518518518518E-2</c:v>
                </c:pt>
                <c:pt idx="385">
                  <c:v>1.1261574074074071E-2</c:v>
                </c:pt>
                <c:pt idx="386">
                  <c:v>1.1168981481481481E-2</c:v>
                </c:pt>
                <c:pt idx="387">
                  <c:v>1.3148148148148147E-2</c:v>
                </c:pt>
                <c:pt idx="388">
                  <c:v>1.2592592592592593E-2</c:v>
                </c:pt>
                <c:pt idx="389">
                  <c:v>1.4374999999999999E-2</c:v>
                </c:pt>
                <c:pt idx="390">
                  <c:v>1.1805555555555555E-2</c:v>
                </c:pt>
                <c:pt idx="391">
                  <c:v>1.3819444444444445E-2</c:v>
                </c:pt>
                <c:pt idx="392">
                  <c:v>1.2905092592592591E-2</c:v>
                </c:pt>
                <c:pt idx="393">
                  <c:v>1.1886574074074075E-2</c:v>
                </c:pt>
                <c:pt idx="394">
                  <c:v>1.1076388888888887E-2</c:v>
                </c:pt>
                <c:pt idx="395">
                  <c:v>1.0995370370370371E-2</c:v>
                </c:pt>
                <c:pt idx="396">
                  <c:v>1.1979166666666666E-2</c:v>
                </c:pt>
                <c:pt idx="397">
                  <c:v>1.1562499999999998E-2</c:v>
                </c:pt>
                <c:pt idx="398">
                  <c:v>1.1747685185185186E-2</c:v>
                </c:pt>
                <c:pt idx="399">
                  <c:v>1.1631944444444445E-2</c:v>
                </c:pt>
                <c:pt idx="400">
                  <c:v>1.2048611111111112E-2</c:v>
                </c:pt>
                <c:pt idx="401">
                  <c:v>1.1585648148148149E-2</c:v>
                </c:pt>
                <c:pt idx="402">
                  <c:v>1.0416666666666666E-2</c:v>
                </c:pt>
                <c:pt idx="403">
                  <c:v>1.1516203703703702E-2</c:v>
                </c:pt>
                <c:pt idx="404">
                  <c:v>1.2025462962962962E-2</c:v>
                </c:pt>
                <c:pt idx="405">
                  <c:v>1.1527777777777777E-2</c:v>
                </c:pt>
                <c:pt idx="406">
                  <c:v>1.1898148148148149E-2</c:v>
                </c:pt>
                <c:pt idx="407">
                  <c:v>1.1562499999999998E-2</c:v>
                </c:pt>
                <c:pt idx="408">
                  <c:v>1.0983796296296297E-2</c:v>
                </c:pt>
                <c:pt idx="409">
                  <c:v>1.0555555555555554E-2</c:v>
                </c:pt>
                <c:pt idx="410">
                  <c:v>9.9884259259259266E-3</c:v>
                </c:pt>
                <c:pt idx="411">
                  <c:v>1.2256944444444444E-2</c:v>
                </c:pt>
                <c:pt idx="412">
                  <c:v>1.0902777777777777E-2</c:v>
                </c:pt>
                <c:pt idx="413">
                  <c:v>1.2708333333333334E-2</c:v>
                </c:pt>
                <c:pt idx="414">
                  <c:v>1.1331018518518518E-2</c:v>
                </c:pt>
                <c:pt idx="415">
                  <c:v>1.0798611111111111E-2</c:v>
                </c:pt>
                <c:pt idx="416">
                  <c:v>1.0405092592592593E-2</c:v>
                </c:pt>
                <c:pt idx="417">
                  <c:v>1.2141203703703704E-2</c:v>
                </c:pt>
                <c:pt idx="418">
                  <c:v>1.2395833333333335E-2</c:v>
                </c:pt>
                <c:pt idx="419">
                  <c:v>1.3425925925925924E-2</c:v>
                </c:pt>
                <c:pt idx="420">
                  <c:v>1.4444444444444446E-2</c:v>
                </c:pt>
                <c:pt idx="421">
                  <c:v>1.3518518518518518E-2</c:v>
                </c:pt>
                <c:pt idx="422">
                  <c:v>1.0613425925925927E-2</c:v>
                </c:pt>
                <c:pt idx="423">
                  <c:v>9.7569444444444448E-3</c:v>
                </c:pt>
                <c:pt idx="424">
                  <c:v>1.5439814814814816E-2</c:v>
                </c:pt>
                <c:pt idx="425">
                  <c:v>1.3136574074074077E-2</c:v>
                </c:pt>
                <c:pt idx="426">
                  <c:v>1.4004629629629631E-2</c:v>
                </c:pt>
                <c:pt idx="427">
                  <c:v>1.5416666666666667E-2</c:v>
                </c:pt>
                <c:pt idx="428">
                  <c:v>1.5347222222222222E-2</c:v>
                </c:pt>
                <c:pt idx="429">
                  <c:v>1.8842592592592591E-2</c:v>
                </c:pt>
                <c:pt idx="430">
                  <c:v>1.1469907407407408E-2</c:v>
                </c:pt>
                <c:pt idx="431">
                  <c:v>1.4398148148148148E-2</c:v>
                </c:pt>
                <c:pt idx="432">
                  <c:v>1.8055555555555557E-2</c:v>
                </c:pt>
                <c:pt idx="433">
                  <c:v>1.5300925925925926E-2</c:v>
                </c:pt>
                <c:pt idx="434">
                  <c:v>1.2685185185185183E-2</c:v>
                </c:pt>
                <c:pt idx="435">
                  <c:v>1.2372685185185186E-2</c:v>
                </c:pt>
                <c:pt idx="436">
                  <c:v>1.1759259259259259E-2</c:v>
                </c:pt>
                <c:pt idx="437">
                  <c:v>1.0601851851851854E-2</c:v>
                </c:pt>
                <c:pt idx="438">
                  <c:v>1.1331018518518518E-2</c:v>
                </c:pt>
                <c:pt idx="439">
                  <c:v>1.1631944444444445E-2</c:v>
                </c:pt>
                <c:pt idx="440">
                  <c:v>1.3217592592592593E-2</c:v>
                </c:pt>
                <c:pt idx="441">
                  <c:v>1.1655092592592594E-2</c:v>
                </c:pt>
                <c:pt idx="442">
                  <c:v>1.2824074074074073E-2</c:v>
                </c:pt>
                <c:pt idx="443">
                  <c:v>1.2812499999999999E-2</c:v>
                </c:pt>
                <c:pt idx="444">
                  <c:v>9.6990740740740735E-3</c:v>
                </c:pt>
                <c:pt idx="445">
                  <c:v>1.2233796296296296E-2</c:v>
                </c:pt>
                <c:pt idx="446">
                  <c:v>1.1516203703703702E-2</c:v>
                </c:pt>
                <c:pt idx="447">
                  <c:v>1.0671296296296297E-2</c:v>
                </c:pt>
                <c:pt idx="448">
                  <c:v>1.0532407407407407E-2</c:v>
                </c:pt>
                <c:pt idx="449">
                  <c:v>1.0092592592592592E-2</c:v>
                </c:pt>
                <c:pt idx="450">
                  <c:v>1.0046296296296296E-2</c:v>
                </c:pt>
                <c:pt idx="451">
                  <c:v>9.6990740740740735E-3</c:v>
                </c:pt>
                <c:pt idx="452">
                  <c:v>9.9074074074074082E-3</c:v>
                </c:pt>
                <c:pt idx="453">
                  <c:v>1.0046296296296296E-2</c:v>
                </c:pt>
                <c:pt idx="454">
                  <c:v>1.0613425925925927E-2</c:v>
                </c:pt>
                <c:pt idx="455">
                  <c:v>1.0046296296296296E-2</c:v>
                </c:pt>
                <c:pt idx="456">
                  <c:v>8.819444444444444E-3</c:v>
                </c:pt>
                <c:pt idx="457">
                  <c:v>8.7847222222222233E-3</c:v>
                </c:pt>
                <c:pt idx="458">
                  <c:v>9.1550925925925931E-3</c:v>
                </c:pt>
                <c:pt idx="459">
                  <c:v>8.9467592592592585E-3</c:v>
                </c:pt>
                <c:pt idx="460">
                  <c:v>9.1203703703703707E-3</c:v>
                </c:pt>
                <c:pt idx="461">
                  <c:v>9.4097222222222238E-3</c:v>
                </c:pt>
                <c:pt idx="462">
                  <c:v>9.4675925925925917E-3</c:v>
                </c:pt>
                <c:pt idx="463">
                  <c:v>9.1782407407407403E-3</c:v>
                </c:pt>
                <c:pt idx="464">
                  <c:v>8.9814814814814809E-3</c:v>
                </c:pt>
                <c:pt idx="465">
                  <c:v>9.2476851851851852E-3</c:v>
                </c:pt>
                <c:pt idx="466">
                  <c:v>9.2592592592592605E-3</c:v>
                </c:pt>
                <c:pt idx="467">
                  <c:v>9.1550925925925931E-3</c:v>
                </c:pt>
                <c:pt idx="468">
                  <c:v>8.8888888888888889E-3</c:v>
                </c:pt>
                <c:pt idx="469">
                  <c:v>8.9699074074074073E-3</c:v>
                </c:pt>
                <c:pt idx="470">
                  <c:v>8.8541666666666664E-3</c:v>
                </c:pt>
                <c:pt idx="471">
                  <c:v>8.7037037037037031E-3</c:v>
                </c:pt>
                <c:pt idx="472">
                  <c:v>8.564814814814815E-3</c:v>
                </c:pt>
                <c:pt idx="473">
                  <c:v>9.2361111111111116E-3</c:v>
                </c:pt>
                <c:pt idx="474">
                  <c:v>9.0972222222222218E-3</c:v>
                </c:pt>
                <c:pt idx="475">
                  <c:v>9.0624999999999994E-3</c:v>
                </c:pt>
                <c:pt idx="476">
                  <c:v>9.1666666666666667E-3</c:v>
                </c:pt>
                <c:pt idx="477">
                  <c:v>8.8657407407407417E-3</c:v>
                </c:pt>
                <c:pt idx="478">
                  <c:v>8.6458333333333335E-3</c:v>
                </c:pt>
                <c:pt idx="479">
                  <c:v>8.7499999999999991E-3</c:v>
                </c:pt>
                <c:pt idx="480">
                  <c:v>9.0740740740740729E-3</c:v>
                </c:pt>
                <c:pt idx="481">
                  <c:v>8.4953703703703701E-3</c:v>
                </c:pt>
                <c:pt idx="482">
                  <c:v>8.4953703703703701E-3</c:v>
                </c:pt>
                <c:pt idx="483">
                  <c:v>8.4606481481481494E-3</c:v>
                </c:pt>
                <c:pt idx="484">
                  <c:v>8.9583333333333338E-3</c:v>
                </c:pt>
                <c:pt idx="485">
                  <c:v>8.9467592592592585E-3</c:v>
                </c:pt>
                <c:pt idx="486">
                  <c:v>8.6921296296296312E-3</c:v>
                </c:pt>
                <c:pt idx="487">
                  <c:v>9.1782407407407403E-3</c:v>
                </c:pt>
                <c:pt idx="488">
                  <c:v>8.6574074074074071E-3</c:v>
                </c:pt>
                <c:pt idx="489">
                  <c:v>9.7337962962962977E-3</c:v>
                </c:pt>
                <c:pt idx="490">
                  <c:v>9.6064814814814815E-3</c:v>
                </c:pt>
                <c:pt idx="491">
                  <c:v>8.9930555555555545E-3</c:v>
                </c:pt>
                <c:pt idx="492">
                  <c:v>9.0856481481481483E-3</c:v>
                </c:pt>
                <c:pt idx="493">
                  <c:v>8.9814814814814809E-3</c:v>
                </c:pt>
                <c:pt idx="494">
                  <c:v>9.5833333333333343E-3</c:v>
                </c:pt>
                <c:pt idx="495">
                  <c:v>9.9189814814814817E-3</c:v>
                </c:pt>
                <c:pt idx="496">
                  <c:v>6.6435185185185182E-3</c:v>
                </c:pt>
                <c:pt idx="497">
                  <c:v>7.3611111111111108E-3</c:v>
                </c:pt>
                <c:pt idx="498">
                  <c:v>6.8171296296296287E-3</c:v>
                </c:pt>
                <c:pt idx="499">
                  <c:v>7.9976851851851858E-3</c:v>
                </c:pt>
                <c:pt idx="500">
                  <c:v>7.6388888888888886E-3</c:v>
                </c:pt>
                <c:pt idx="501">
                  <c:v>8.3333333333333332E-3</c:v>
                </c:pt>
                <c:pt idx="502">
                  <c:v>7.8819444444444432E-3</c:v>
                </c:pt>
                <c:pt idx="503">
                  <c:v>1.050925925925926E-2</c:v>
                </c:pt>
                <c:pt idx="504">
                  <c:v>7.8472222222222224E-3</c:v>
                </c:pt>
                <c:pt idx="505">
                  <c:v>8.2291666666666659E-3</c:v>
                </c:pt>
                <c:pt idx="506">
                  <c:v>8.6921296296296312E-3</c:v>
                </c:pt>
                <c:pt idx="507">
                  <c:v>9.4212962962962957E-3</c:v>
                </c:pt>
                <c:pt idx="508">
                  <c:v>9.0046296296296298E-3</c:v>
                </c:pt>
                <c:pt idx="509">
                  <c:v>8.6226851851851846E-3</c:v>
                </c:pt>
                <c:pt idx="510">
                  <c:v>9.1319444444444443E-3</c:v>
                </c:pt>
                <c:pt idx="511">
                  <c:v>8.2291666666666659E-3</c:v>
                </c:pt>
                <c:pt idx="512">
                  <c:v>8.0439814814814818E-3</c:v>
                </c:pt>
                <c:pt idx="513">
                  <c:v>7.9166666666666673E-3</c:v>
                </c:pt>
                <c:pt idx="514">
                  <c:v>7.8703703703703713E-3</c:v>
                </c:pt>
                <c:pt idx="515">
                  <c:v>7.858796296296296E-3</c:v>
                </c:pt>
                <c:pt idx="516">
                  <c:v>7.9166666666666673E-3</c:v>
                </c:pt>
                <c:pt idx="517">
                  <c:v>8.2638888888888883E-3</c:v>
                </c:pt>
                <c:pt idx="518">
                  <c:v>8.1712962962962963E-3</c:v>
                </c:pt>
                <c:pt idx="519">
                  <c:v>8.1944444444444452E-3</c:v>
                </c:pt>
                <c:pt idx="520">
                  <c:v>8.819444444444444E-3</c:v>
                </c:pt>
                <c:pt idx="521">
                  <c:v>7.7314814814814815E-3</c:v>
                </c:pt>
                <c:pt idx="522">
                  <c:v>8.3449074074074085E-3</c:v>
                </c:pt>
                <c:pt idx="523">
                  <c:v>8.6226851851851846E-3</c:v>
                </c:pt>
                <c:pt idx="524">
                  <c:v>8.3680555555555557E-3</c:v>
                </c:pt>
                <c:pt idx="525">
                  <c:v>8.5879629629629622E-3</c:v>
                </c:pt>
                <c:pt idx="526">
                  <c:v>8.5879629629629622E-3</c:v>
                </c:pt>
                <c:pt idx="527">
                  <c:v>8.1944444444444452E-3</c:v>
                </c:pt>
                <c:pt idx="528">
                  <c:v>7.7546296296296287E-3</c:v>
                </c:pt>
                <c:pt idx="529">
                  <c:v>8.6689814814814806E-3</c:v>
                </c:pt>
                <c:pt idx="530">
                  <c:v>8.5416666666666679E-3</c:v>
                </c:pt>
                <c:pt idx="531">
                  <c:v>8.0439814814814818E-3</c:v>
                </c:pt>
                <c:pt idx="532">
                  <c:v>7.6620370370370366E-3</c:v>
                </c:pt>
                <c:pt idx="533">
                  <c:v>8.1828703703703699E-3</c:v>
                </c:pt>
                <c:pt idx="534">
                  <c:v>1.2199074074074072E-2</c:v>
                </c:pt>
                <c:pt idx="535">
                  <c:v>7.5462962962962966E-3</c:v>
                </c:pt>
                <c:pt idx="536">
                  <c:v>7.5810185185185182E-3</c:v>
                </c:pt>
                <c:pt idx="537">
                  <c:v>7.2453703703703708E-3</c:v>
                </c:pt>
                <c:pt idx="538">
                  <c:v>6.8865740740740736E-3</c:v>
                </c:pt>
                <c:pt idx="539">
                  <c:v>6.8865740740740736E-3</c:v>
                </c:pt>
                <c:pt idx="540">
                  <c:v>6.9444444444444441E-3</c:v>
                </c:pt>
                <c:pt idx="541">
                  <c:v>7.4884259259259262E-3</c:v>
                </c:pt>
                <c:pt idx="542">
                  <c:v>7.5810185185185182E-3</c:v>
                </c:pt>
                <c:pt idx="543">
                  <c:v>7.3263888888888892E-3</c:v>
                </c:pt>
                <c:pt idx="544">
                  <c:v>7.2337962962962963E-3</c:v>
                </c:pt>
                <c:pt idx="545">
                  <c:v>6.8634259259259256E-3</c:v>
                </c:pt>
                <c:pt idx="546">
                  <c:v>6.9328703703703696E-3</c:v>
                </c:pt>
                <c:pt idx="547">
                  <c:v>7.2569444444444443E-3</c:v>
                </c:pt>
                <c:pt idx="548">
                  <c:v>6.9212962962962969E-3</c:v>
                </c:pt>
              </c:numCache>
            </c:numRef>
          </c:val>
          <c:smooth val="0"/>
          <c:extLst>
            <c:ext xmlns:c16="http://schemas.microsoft.com/office/drawing/2014/chart" uri="{C3380CC4-5D6E-409C-BE32-E72D297353CC}">
              <c16:uniqueId val="{00000000-4F0A-5B42-895D-79F8B8E8E8D2}"/>
            </c:ext>
          </c:extLst>
        </c:ser>
        <c:dLbls>
          <c:showLegendKey val="0"/>
          <c:showVal val="0"/>
          <c:showCatName val="0"/>
          <c:showSerName val="0"/>
          <c:showPercent val="0"/>
          <c:showBubbleSize val="0"/>
        </c:dLbls>
        <c:smooth val="0"/>
        <c:axId val="471056384"/>
        <c:axId val="441504960"/>
      </c:lineChart>
      <c:dateAx>
        <c:axId val="471056384"/>
        <c:scaling>
          <c:orientation val="minMax"/>
        </c:scaling>
        <c:delete val="0"/>
        <c:axPos val="b"/>
        <c:numFmt formatCode="m/d/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1504960"/>
        <c:crosses val="autoZero"/>
        <c:auto val="1"/>
        <c:lblOffset val="100"/>
        <c:baseTimeUnit val="days"/>
      </c:dateAx>
      <c:valAx>
        <c:axId val="441504960"/>
        <c:scaling>
          <c:orientation val="minMax"/>
          <c:max val="2.8000000000000004E-2"/>
          <c:min val="0"/>
        </c:scaling>
        <c:delete val="0"/>
        <c:axPos val="l"/>
        <c:majorGridlines>
          <c:spPr>
            <a:ln w="9525" cap="flat" cmpd="sng" algn="ctr">
              <a:solidFill>
                <a:schemeClr val="tx1">
                  <a:lumMod val="15000"/>
                  <a:lumOff val="85000"/>
                </a:schemeClr>
              </a:solidFill>
              <a:round/>
            </a:ln>
            <a:effectLst/>
          </c:spPr>
        </c:majorGridlines>
        <c:numFmt formatCode="h:mm:ss"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71056384"/>
        <c:crosses val="autoZero"/>
        <c:crossBetween val="between"/>
        <c:majorUnit val="6.9500000000000022E-3"/>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CPU Time (minutes)</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'CPU Clock'!$C$1</c:f>
              <c:strCache>
                <c:ptCount val="1"/>
                <c:pt idx="0">
                  <c:v>CPU Time</c:v>
                </c:pt>
              </c:strCache>
            </c:strRef>
          </c:tx>
          <c:spPr>
            <a:ln w="50800" cap="rnd">
              <a:solidFill>
                <a:schemeClr val="accent1"/>
              </a:solidFill>
              <a:round/>
            </a:ln>
            <a:effectLst/>
          </c:spPr>
          <c:marker>
            <c:symbol val="none"/>
          </c:marker>
          <c:cat>
            <c:numRef>
              <c:f>'CPU Clock'!$A$2:$A$550</c:f>
              <c:numCache>
                <c:formatCode>m/d/yy</c:formatCode>
                <c:ptCount val="549"/>
                <c:pt idx="0">
                  <c:v>43070</c:v>
                </c:pt>
                <c:pt idx="1">
                  <c:v>43071</c:v>
                </c:pt>
                <c:pt idx="2">
                  <c:v>43072</c:v>
                </c:pt>
                <c:pt idx="3">
                  <c:v>43073</c:v>
                </c:pt>
                <c:pt idx="4">
                  <c:v>43074</c:v>
                </c:pt>
                <c:pt idx="5">
                  <c:v>43075</c:v>
                </c:pt>
                <c:pt idx="6">
                  <c:v>43076</c:v>
                </c:pt>
                <c:pt idx="7">
                  <c:v>43077</c:v>
                </c:pt>
                <c:pt idx="8">
                  <c:v>43078</c:v>
                </c:pt>
                <c:pt idx="9">
                  <c:v>43080</c:v>
                </c:pt>
                <c:pt idx="10">
                  <c:v>43081</c:v>
                </c:pt>
                <c:pt idx="11">
                  <c:v>43082</c:v>
                </c:pt>
                <c:pt idx="12">
                  <c:v>43083</c:v>
                </c:pt>
                <c:pt idx="13">
                  <c:v>43084</c:v>
                </c:pt>
                <c:pt idx="14">
                  <c:v>43085</c:v>
                </c:pt>
                <c:pt idx="15">
                  <c:v>43086</c:v>
                </c:pt>
                <c:pt idx="16">
                  <c:v>43087</c:v>
                </c:pt>
                <c:pt idx="17">
                  <c:v>43088</c:v>
                </c:pt>
                <c:pt idx="18">
                  <c:v>43089</c:v>
                </c:pt>
                <c:pt idx="19">
                  <c:v>43090</c:v>
                </c:pt>
                <c:pt idx="20">
                  <c:v>43091</c:v>
                </c:pt>
                <c:pt idx="21">
                  <c:v>43092</c:v>
                </c:pt>
                <c:pt idx="22">
                  <c:v>43093</c:v>
                </c:pt>
                <c:pt idx="23">
                  <c:v>43094</c:v>
                </c:pt>
                <c:pt idx="24">
                  <c:v>43095</c:v>
                </c:pt>
                <c:pt idx="25">
                  <c:v>43096</c:v>
                </c:pt>
                <c:pt idx="26">
                  <c:v>43097</c:v>
                </c:pt>
                <c:pt idx="27">
                  <c:v>43098</c:v>
                </c:pt>
                <c:pt idx="28">
                  <c:v>43099</c:v>
                </c:pt>
                <c:pt idx="29">
                  <c:v>43100</c:v>
                </c:pt>
                <c:pt idx="30">
                  <c:v>43101</c:v>
                </c:pt>
                <c:pt idx="31">
                  <c:v>43102</c:v>
                </c:pt>
                <c:pt idx="32">
                  <c:v>43103</c:v>
                </c:pt>
                <c:pt idx="33">
                  <c:v>43104</c:v>
                </c:pt>
                <c:pt idx="34">
                  <c:v>43105</c:v>
                </c:pt>
                <c:pt idx="35">
                  <c:v>43106</c:v>
                </c:pt>
                <c:pt idx="36">
                  <c:v>43107</c:v>
                </c:pt>
                <c:pt idx="37">
                  <c:v>43108</c:v>
                </c:pt>
                <c:pt idx="38">
                  <c:v>43109</c:v>
                </c:pt>
                <c:pt idx="39">
                  <c:v>43110</c:v>
                </c:pt>
                <c:pt idx="40">
                  <c:v>43111</c:v>
                </c:pt>
                <c:pt idx="41">
                  <c:v>43112</c:v>
                </c:pt>
                <c:pt idx="42">
                  <c:v>43113</c:v>
                </c:pt>
                <c:pt idx="43">
                  <c:v>43114</c:v>
                </c:pt>
                <c:pt idx="44">
                  <c:v>43115</c:v>
                </c:pt>
                <c:pt idx="45">
                  <c:v>43116</c:v>
                </c:pt>
                <c:pt idx="46">
                  <c:v>43117</c:v>
                </c:pt>
                <c:pt idx="47">
                  <c:v>43118</c:v>
                </c:pt>
                <c:pt idx="48">
                  <c:v>43119</c:v>
                </c:pt>
                <c:pt idx="49">
                  <c:v>43120</c:v>
                </c:pt>
                <c:pt idx="50">
                  <c:v>43121</c:v>
                </c:pt>
                <c:pt idx="51">
                  <c:v>43122</c:v>
                </c:pt>
                <c:pt idx="52">
                  <c:v>43123</c:v>
                </c:pt>
                <c:pt idx="53">
                  <c:v>43124</c:v>
                </c:pt>
                <c:pt idx="54">
                  <c:v>43125</c:v>
                </c:pt>
                <c:pt idx="55">
                  <c:v>43126</c:v>
                </c:pt>
                <c:pt idx="56">
                  <c:v>43127</c:v>
                </c:pt>
                <c:pt idx="57">
                  <c:v>43128</c:v>
                </c:pt>
                <c:pt idx="58">
                  <c:v>43129</c:v>
                </c:pt>
                <c:pt idx="59">
                  <c:v>43130</c:v>
                </c:pt>
                <c:pt idx="60">
                  <c:v>43131</c:v>
                </c:pt>
                <c:pt idx="61">
                  <c:v>43132</c:v>
                </c:pt>
                <c:pt idx="62">
                  <c:v>43133</c:v>
                </c:pt>
                <c:pt idx="63">
                  <c:v>43134</c:v>
                </c:pt>
                <c:pt idx="64">
                  <c:v>43135</c:v>
                </c:pt>
                <c:pt idx="65">
                  <c:v>43136</c:v>
                </c:pt>
                <c:pt idx="66">
                  <c:v>43137</c:v>
                </c:pt>
                <c:pt idx="67">
                  <c:v>43138</c:v>
                </c:pt>
                <c:pt idx="68">
                  <c:v>43139</c:v>
                </c:pt>
                <c:pt idx="69">
                  <c:v>43140</c:v>
                </c:pt>
                <c:pt idx="70">
                  <c:v>43141</c:v>
                </c:pt>
                <c:pt idx="71">
                  <c:v>43142</c:v>
                </c:pt>
                <c:pt idx="72">
                  <c:v>43143</c:v>
                </c:pt>
                <c:pt idx="73">
                  <c:v>43144</c:v>
                </c:pt>
                <c:pt idx="74">
                  <c:v>43145</c:v>
                </c:pt>
                <c:pt idx="75">
                  <c:v>43146</c:v>
                </c:pt>
                <c:pt idx="76">
                  <c:v>43147</c:v>
                </c:pt>
                <c:pt idx="77">
                  <c:v>43148</c:v>
                </c:pt>
                <c:pt idx="78">
                  <c:v>43149</c:v>
                </c:pt>
                <c:pt idx="79">
                  <c:v>43150</c:v>
                </c:pt>
                <c:pt idx="80">
                  <c:v>43151</c:v>
                </c:pt>
                <c:pt idx="81">
                  <c:v>43152</c:v>
                </c:pt>
                <c:pt idx="82">
                  <c:v>43153</c:v>
                </c:pt>
                <c:pt idx="83">
                  <c:v>43154</c:v>
                </c:pt>
                <c:pt idx="84">
                  <c:v>43155</c:v>
                </c:pt>
                <c:pt idx="85">
                  <c:v>43156</c:v>
                </c:pt>
                <c:pt idx="86">
                  <c:v>43157</c:v>
                </c:pt>
                <c:pt idx="87">
                  <c:v>43158</c:v>
                </c:pt>
                <c:pt idx="88">
                  <c:v>43159</c:v>
                </c:pt>
                <c:pt idx="89">
                  <c:v>43160</c:v>
                </c:pt>
                <c:pt idx="90">
                  <c:v>43161</c:v>
                </c:pt>
                <c:pt idx="91">
                  <c:v>43162</c:v>
                </c:pt>
                <c:pt idx="92">
                  <c:v>43163</c:v>
                </c:pt>
                <c:pt idx="93">
                  <c:v>43164</c:v>
                </c:pt>
                <c:pt idx="94">
                  <c:v>43165</c:v>
                </c:pt>
                <c:pt idx="95">
                  <c:v>43166</c:v>
                </c:pt>
                <c:pt idx="96">
                  <c:v>43167</c:v>
                </c:pt>
                <c:pt idx="97">
                  <c:v>43168</c:v>
                </c:pt>
                <c:pt idx="98">
                  <c:v>43169</c:v>
                </c:pt>
                <c:pt idx="99">
                  <c:v>43170</c:v>
                </c:pt>
                <c:pt idx="100">
                  <c:v>43171</c:v>
                </c:pt>
                <c:pt idx="101">
                  <c:v>43172</c:v>
                </c:pt>
                <c:pt idx="102">
                  <c:v>43173</c:v>
                </c:pt>
                <c:pt idx="103">
                  <c:v>43174</c:v>
                </c:pt>
                <c:pt idx="104">
                  <c:v>43175</c:v>
                </c:pt>
                <c:pt idx="105">
                  <c:v>43178</c:v>
                </c:pt>
                <c:pt idx="106">
                  <c:v>43179</c:v>
                </c:pt>
                <c:pt idx="107">
                  <c:v>43180</c:v>
                </c:pt>
                <c:pt idx="108">
                  <c:v>43181</c:v>
                </c:pt>
                <c:pt idx="109">
                  <c:v>43182</c:v>
                </c:pt>
                <c:pt idx="110">
                  <c:v>43183</c:v>
                </c:pt>
                <c:pt idx="111">
                  <c:v>43184</c:v>
                </c:pt>
                <c:pt idx="112">
                  <c:v>43185</c:v>
                </c:pt>
                <c:pt idx="113">
                  <c:v>43186</c:v>
                </c:pt>
                <c:pt idx="114">
                  <c:v>43187</c:v>
                </c:pt>
                <c:pt idx="115">
                  <c:v>43188</c:v>
                </c:pt>
                <c:pt idx="116">
                  <c:v>43189</c:v>
                </c:pt>
                <c:pt idx="117">
                  <c:v>43190</c:v>
                </c:pt>
                <c:pt idx="118">
                  <c:v>43192</c:v>
                </c:pt>
                <c:pt idx="119">
                  <c:v>43193</c:v>
                </c:pt>
                <c:pt idx="120">
                  <c:v>43194</c:v>
                </c:pt>
                <c:pt idx="121">
                  <c:v>43195</c:v>
                </c:pt>
                <c:pt idx="122">
                  <c:v>43196</c:v>
                </c:pt>
                <c:pt idx="123">
                  <c:v>43197</c:v>
                </c:pt>
                <c:pt idx="124">
                  <c:v>43198</c:v>
                </c:pt>
                <c:pt idx="125">
                  <c:v>43199</c:v>
                </c:pt>
                <c:pt idx="126">
                  <c:v>43200</c:v>
                </c:pt>
                <c:pt idx="127">
                  <c:v>43201</c:v>
                </c:pt>
                <c:pt idx="128">
                  <c:v>43202</c:v>
                </c:pt>
                <c:pt idx="129">
                  <c:v>43203</c:v>
                </c:pt>
                <c:pt idx="130">
                  <c:v>43204</c:v>
                </c:pt>
                <c:pt idx="131">
                  <c:v>43205</c:v>
                </c:pt>
                <c:pt idx="132">
                  <c:v>43206</c:v>
                </c:pt>
                <c:pt idx="133">
                  <c:v>43207</c:v>
                </c:pt>
                <c:pt idx="134">
                  <c:v>43208</c:v>
                </c:pt>
                <c:pt idx="135">
                  <c:v>43209</c:v>
                </c:pt>
                <c:pt idx="136">
                  <c:v>43210</c:v>
                </c:pt>
                <c:pt idx="137">
                  <c:v>43211</c:v>
                </c:pt>
                <c:pt idx="138">
                  <c:v>43212</c:v>
                </c:pt>
                <c:pt idx="139">
                  <c:v>43213</c:v>
                </c:pt>
                <c:pt idx="140">
                  <c:v>43214</c:v>
                </c:pt>
                <c:pt idx="141">
                  <c:v>43215</c:v>
                </c:pt>
                <c:pt idx="142">
                  <c:v>43216</c:v>
                </c:pt>
                <c:pt idx="143">
                  <c:v>43217</c:v>
                </c:pt>
                <c:pt idx="144">
                  <c:v>43218</c:v>
                </c:pt>
                <c:pt idx="145">
                  <c:v>43219</c:v>
                </c:pt>
                <c:pt idx="146">
                  <c:v>43220</c:v>
                </c:pt>
                <c:pt idx="147">
                  <c:v>43221</c:v>
                </c:pt>
                <c:pt idx="148">
                  <c:v>43222</c:v>
                </c:pt>
                <c:pt idx="149">
                  <c:v>43223</c:v>
                </c:pt>
                <c:pt idx="150">
                  <c:v>43224</c:v>
                </c:pt>
                <c:pt idx="151">
                  <c:v>43225</c:v>
                </c:pt>
                <c:pt idx="152">
                  <c:v>43226</c:v>
                </c:pt>
                <c:pt idx="153">
                  <c:v>43227</c:v>
                </c:pt>
                <c:pt idx="154">
                  <c:v>43228</c:v>
                </c:pt>
                <c:pt idx="155">
                  <c:v>43229</c:v>
                </c:pt>
                <c:pt idx="156">
                  <c:v>43230</c:v>
                </c:pt>
                <c:pt idx="157">
                  <c:v>43231</c:v>
                </c:pt>
                <c:pt idx="158">
                  <c:v>43232</c:v>
                </c:pt>
                <c:pt idx="159">
                  <c:v>43233</c:v>
                </c:pt>
                <c:pt idx="160">
                  <c:v>43234</c:v>
                </c:pt>
                <c:pt idx="161">
                  <c:v>43235</c:v>
                </c:pt>
                <c:pt idx="162">
                  <c:v>43236</c:v>
                </c:pt>
                <c:pt idx="163">
                  <c:v>43237</c:v>
                </c:pt>
                <c:pt idx="164">
                  <c:v>43238</c:v>
                </c:pt>
                <c:pt idx="165">
                  <c:v>43239</c:v>
                </c:pt>
                <c:pt idx="166">
                  <c:v>43240</c:v>
                </c:pt>
                <c:pt idx="167">
                  <c:v>43241</c:v>
                </c:pt>
                <c:pt idx="168">
                  <c:v>43242</c:v>
                </c:pt>
                <c:pt idx="169">
                  <c:v>43243</c:v>
                </c:pt>
                <c:pt idx="170">
                  <c:v>43244</c:v>
                </c:pt>
                <c:pt idx="171">
                  <c:v>43245</c:v>
                </c:pt>
                <c:pt idx="172">
                  <c:v>43246</c:v>
                </c:pt>
                <c:pt idx="173">
                  <c:v>43247</c:v>
                </c:pt>
                <c:pt idx="174">
                  <c:v>43248</c:v>
                </c:pt>
                <c:pt idx="175">
                  <c:v>43249</c:v>
                </c:pt>
                <c:pt idx="176">
                  <c:v>43250</c:v>
                </c:pt>
                <c:pt idx="177">
                  <c:v>43251</c:v>
                </c:pt>
                <c:pt idx="178">
                  <c:v>43252</c:v>
                </c:pt>
                <c:pt idx="179">
                  <c:v>43253</c:v>
                </c:pt>
                <c:pt idx="180">
                  <c:v>43254</c:v>
                </c:pt>
                <c:pt idx="181">
                  <c:v>43255</c:v>
                </c:pt>
                <c:pt idx="182">
                  <c:v>43256</c:v>
                </c:pt>
                <c:pt idx="183">
                  <c:v>43257</c:v>
                </c:pt>
                <c:pt idx="184">
                  <c:v>43258</c:v>
                </c:pt>
                <c:pt idx="185">
                  <c:v>43259</c:v>
                </c:pt>
                <c:pt idx="186">
                  <c:v>43260</c:v>
                </c:pt>
                <c:pt idx="187">
                  <c:v>43261</c:v>
                </c:pt>
                <c:pt idx="188">
                  <c:v>43262</c:v>
                </c:pt>
                <c:pt idx="189">
                  <c:v>43263</c:v>
                </c:pt>
                <c:pt idx="190">
                  <c:v>43264</c:v>
                </c:pt>
                <c:pt idx="191">
                  <c:v>43265</c:v>
                </c:pt>
                <c:pt idx="192">
                  <c:v>43266</c:v>
                </c:pt>
                <c:pt idx="193">
                  <c:v>43267</c:v>
                </c:pt>
                <c:pt idx="194">
                  <c:v>43268</c:v>
                </c:pt>
                <c:pt idx="195">
                  <c:v>43269</c:v>
                </c:pt>
                <c:pt idx="196">
                  <c:v>43270</c:v>
                </c:pt>
                <c:pt idx="197">
                  <c:v>43271</c:v>
                </c:pt>
                <c:pt idx="198">
                  <c:v>43272</c:v>
                </c:pt>
                <c:pt idx="199">
                  <c:v>43273</c:v>
                </c:pt>
                <c:pt idx="200">
                  <c:v>43274</c:v>
                </c:pt>
                <c:pt idx="201">
                  <c:v>43275</c:v>
                </c:pt>
                <c:pt idx="202">
                  <c:v>43276</c:v>
                </c:pt>
                <c:pt idx="203">
                  <c:v>43277</c:v>
                </c:pt>
                <c:pt idx="204">
                  <c:v>43278</c:v>
                </c:pt>
                <c:pt idx="205">
                  <c:v>43279</c:v>
                </c:pt>
                <c:pt idx="206">
                  <c:v>43280</c:v>
                </c:pt>
                <c:pt idx="207">
                  <c:v>43281</c:v>
                </c:pt>
                <c:pt idx="208">
                  <c:v>43282</c:v>
                </c:pt>
                <c:pt idx="209">
                  <c:v>43283</c:v>
                </c:pt>
                <c:pt idx="210">
                  <c:v>43284</c:v>
                </c:pt>
                <c:pt idx="211">
                  <c:v>43285</c:v>
                </c:pt>
                <c:pt idx="212">
                  <c:v>43286</c:v>
                </c:pt>
                <c:pt idx="213">
                  <c:v>43287</c:v>
                </c:pt>
                <c:pt idx="214">
                  <c:v>43288</c:v>
                </c:pt>
                <c:pt idx="215">
                  <c:v>43289</c:v>
                </c:pt>
                <c:pt idx="216">
                  <c:v>43290</c:v>
                </c:pt>
                <c:pt idx="217">
                  <c:v>43291</c:v>
                </c:pt>
                <c:pt idx="218">
                  <c:v>43292</c:v>
                </c:pt>
                <c:pt idx="219">
                  <c:v>43293</c:v>
                </c:pt>
                <c:pt idx="220">
                  <c:v>43294</c:v>
                </c:pt>
                <c:pt idx="221">
                  <c:v>43295</c:v>
                </c:pt>
                <c:pt idx="222">
                  <c:v>43296</c:v>
                </c:pt>
                <c:pt idx="223">
                  <c:v>43297</c:v>
                </c:pt>
                <c:pt idx="224">
                  <c:v>43298</c:v>
                </c:pt>
                <c:pt idx="225">
                  <c:v>43299</c:v>
                </c:pt>
                <c:pt idx="226">
                  <c:v>43300</c:v>
                </c:pt>
                <c:pt idx="227">
                  <c:v>43301</c:v>
                </c:pt>
                <c:pt idx="228">
                  <c:v>43302</c:v>
                </c:pt>
                <c:pt idx="229">
                  <c:v>43303</c:v>
                </c:pt>
                <c:pt idx="230">
                  <c:v>43304</c:v>
                </c:pt>
                <c:pt idx="231">
                  <c:v>43305</c:v>
                </c:pt>
                <c:pt idx="232">
                  <c:v>43306</c:v>
                </c:pt>
                <c:pt idx="233">
                  <c:v>43307</c:v>
                </c:pt>
                <c:pt idx="234">
                  <c:v>43308</c:v>
                </c:pt>
                <c:pt idx="235">
                  <c:v>43309</c:v>
                </c:pt>
                <c:pt idx="236">
                  <c:v>43310</c:v>
                </c:pt>
                <c:pt idx="237">
                  <c:v>43311</c:v>
                </c:pt>
                <c:pt idx="238">
                  <c:v>43312</c:v>
                </c:pt>
                <c:pt idx="239">
                  <c:v>43313</c:v>
                </c:pt>
                <c:pt idx="240">
                  <c:v>43314</c:v>
                </c:pt>
                <c:pt idx="241">
                  <c:v>43315</c:v>
                </c:pt>
                <c:pt idx="242">
                  <c:v>43316</c:v>
                </c:pt>
                <c:pt idx="243">
                  <c:v>43317</c:v>
                </c:pt>
                <c:pt idx="244">
                  <c:v>43318</c:v>
                </c:pt>
                <c:pt idx="245">
                  <c:v>43319</c:v>
                </c:pt>
                <c:pt idx="246">
                  <c:v>43320</c:v>
                </c:pt>
                <c:pt idx="247">
                  <c:v>43321</c:v>
                </c:pt>
                <c:pt idx="248">
                  <c:v>43322</c:v>
                </c:pt>
                <c:pt idx="249">
                  <c:v>43323</c:v>
                </c:pt>
                <c:pt idx="250">
                  <c:v>43324</c:v>
                </c:pt>
                <c:pt idx="251">
                  <c:v>43325</c:v>
                </c:pt>
                <c:pt idx="252">
                  <c:v>43326</c:v>
                </c:pt>
                <c:pt idx="253">
                  <c:v>43327</c:v>
                </c:pt>
                <c:pt idx="254">
                  <c:v>43328</c:v>
                </c:pt>
                <c:pt idx="255">
                  <c:v>43329</c:v>
                </c:pt>
                <c:pt idx="256">
                  <c:v>43330</c:v>
                </c:pt>
                <c:pt idx="257">
                  <c:v>43331</c:v>
                </c:pt>
                <c:pt idx="258">
                  <c:v>43332</c:v>
                </c:pt>
                <c:pt idx="259">
                  <c:v>43333</c:v>
                </c:pt>
                <c:pt idx="260">
                  <c:v>43334</c:v>
                </c:pt>
                <c:pt idx="261">
                  <c:v>43335</c:v>
                </c:pt>
                <c:pt idx="262">
                  <c:v>43336</c:v>
                </c:pt>
                <c:pt idx="263">
                  <c:v>43337</c:v>
                </c:pt>
                <c:pt idx="264">
                  <c:v>43338</c:v>
                </c:pt>
                <c:pt idx="265">
                  <c:v>43339</c:v>
                </c:pt>
                <c:pt idx="266">
                  <c:v>43340</c:v>
                </c:pt>
                <c:pt idx="267">
                  <c:v>43341</c:v>
                </c:pt>
                <c:pt idx="268">
                  <c:v>43342</c:v>
                </c:pt>
                <c:pt idx="269">
                  <c:v>43343</c:v>
                </c:pt>
                <c:pt idx="270">
                  <c:v>43344</c:v>
                </c:pt>
                <c:pt idx="271">
                  <c:v>43345</c:v>
                </c:pt>
                <c:pt idx="272">
                  <c:v>43346</c:v>
                </c:pt>
                <c:pt idx="273">
                  <c:v>43347</c:v>
                </c:pt>
                <c:pt idx="274">
                  <c:v>43348</c:v>
                </c:pt>
                <c:pt idx="275">
                  <c:v>43349</c:v>
                </c:pt>
                <c:pt idx="276">
                  <c:v>43350</c:v>
                </c:pt>
                <c:pt idx="277">
                  <c:v>43351</c:v>
                </c:pt>
                <c:pt idx="278">
                  <c:v>43352</c:v>
                </c:pt>
                <c:pt idx="279">
                  <c:v>43353</c:v>
                </c:pt>
                <c:pt idx="280">
                  <c:v>43354</c:v>
                </c:pt>
                <c:pt idx="281">
                  <c:v>43355</c:v>
                </c:pt>
                <c:pt idx="282">
                  <c:v>43356</c:v>
                </c:pt>
                <c:pt idx="283">
                  <c:v>43357</c:v>
                </c:pt>
                <c:pt idx="284">
                  <c:v>43358</c:v>
                </c:pt>
                <c:pt idx="285">
                  <c:v>43359</c:v>
                </c:pt>
                <c:pt idx="286">
                  <c:v>43360</c:v>
                </c:pt>
                <c:pt idx="287">
                  <c:v>43361</c:v>
                </c:pt>
                <c:pt idx="288">
                  <c:v>43362</c:v>
                </c:pt>
                <c:pt idx="289">
                  <c:v>43363</c:v>
                </c:pt>
                <c:pt idx="290">
                  <c:v>43364</c:v>
                </c:pt>
                <c:pt idx="291">
                  <c:v>43365</c:v>
                </c:pt>
                <c:pt idx="292">
                  <c:v>43366</c:v>
                </c:pt>
                <c:pt idx="293">
                  <c:v>43367</c:v>
                </c:pt>
                <c:pt idx="294">
                  <c:v>43368</c:v>
                </c:pt>
                <c:pt idx="295">
                  <c:v>43369</c:v>
                </c:pt>
                <c:pt idx="296">
                  <c:v>43370</c:v>
                </c:pt>
                <c:pt idx="297">
                  <c:v>43371</c:v>
                </c:pt>
                <c:pt idx="298">
                  <c:v>43372</c:v>
                </c:pt>
                <c:pt idx="299">
                  <c:v>43373</c:v>
                </c:pt>
                <c:pt idx="300">
                  <c:v>43374</c:v>
                </c:pt>
                <c:pt idx="301">
                  <c:v>43375</c:v>
                </c:pt>
                <c:pt idx="302">
                  <c:v>43376</c:v>
                </c:pt>
                <c:pt idx="303">
                  <c:v>43377</c:v>
                </c:pt>
                <c:pt idx="304">
                  <c:v>43378</c:v>
                </c:pt>
                <c:pt idx="305">
                  <c:v>43379</c:v>
                </c:pt>
                <c:pt idx="306">
                  <c:v>43380</c:v>
                </c:pt>
                <c:pt idx="307">
                  <c:v>43381</c:v>
                </c:pt>
                <c:pt idx="308">
                  <c:v>43382</c:v>
                </c:pt>
                <c:pt idx="309">
                  <c:v>43383</c:v>
                </c:pt>
                <c:pt idx="310">
                  <c:v>43384</c:v>
                </c:pt>
                <c:pt idx="311">
                  <c:v>43385</c:v>
                </c:pt>
                <c:pt idx="312">
                  <c:v>43386</c:v>
                </c:pt>
                <c:pt idx="313">
                  <c:v>43387</c:v>
                </c:pt>
                <c:pt idx="314">
                  <c:v>43388</c:v>
                </c:pt>
                <c:pt idx="315">
                  <c:v>43389</c:v>
                </c:pt>
                <c:pt idx="316">
                  <c:v>43390</c:v>
                </c:pt>
                <c:pt idx="317">
                  <c:v>43391</c:v>
                </c:pt>
                <c:pt idx="318">
                  <c:v>43392</c:v>
                </c:pt>
                <c:pt idx="319">
                  <c:v>43393</c:v>
                </c:pt>
                <c:pt idx="320">
                  <c:v>43394</c:v>
                </c:pt>
                <c:pt idx="321">
                  <c:v>43395</c:v>
                </c:pt>
                <c:pt idx="322">
                  <c:v>43396</c:v>
                </c:pt>
                <c:pt idx="323">
                  <c:v>43397</c:v>
                </c:pt>
                <c:pt idx="324">
                  <c:v>43398</c:v>
                </c:pt>
                <c:pt idx="325">
                  <c:v>43399</c:v>
                </c:pt>
                <c:pt idx="326">
                  <c:v>43400</c:v>
                </c:pt>
                <c:pt idx="327">
                  <c:v>43401</c:v>
                </c:pt>
                <c:pt idx="328">
                  <c:v>43402</c:v>
                </c:pt>
                <c:pt idx="329">
                  <c:v>43403</c:v>
                </c:pt>
                <c:pt idx="330">
                  <c:v>43404</c:v>
                </c:pt>
                <c:pt idx="331">
                  <c:v>43405</c:v>
                </c:pt>
                <c:pt idx="332">
                  <c:v>43406</c:v>
                </c:pt>
                <c:pt idx="333">
                  <c:v>43407</c:v>
                </c:pt>
                <c:pt idx="334">
                  <c:v>43408</c:v>
                </c:pt>
                <c:pt idx="335">
                  <c:v>43409</c:v>
                </c:pt>
                <c:pt idx="336">
                  <c:v>43410</c:v>
                </c:pt>
                <c:pt idx="337">
                  <c:v>43411</c:v>
                </c:pt>
                <c:pt idx="338">
                  <c:v>43412</c:v>
                </c:pt>
                <c:pt idx="339">
                  <c:v>43413</c:v>
                </c:pt>
                <c:pt idx="340">
                  <c:v>43414</c:v>
                </c:pt>
                <c:pt idx="341">
                  <c:v>43415</c:v>
                </c:pt>
                <c:pt idx="342">
                  <c:v>43416</c:v>
                </c:pt>
                <c:pt idx="343">
                  <c:v>43417</c:v>
                </c:pt>
                <c:pt idx="344">
                  <c:v>43418</c:v>
                </c:pt>
                <c:pt idx="345">
                  <c:v>43419</c:v>
                </c:pt>
                <c:pt idx="346">
                  <c:v>43420</c:v>
                </c:pt>
                <c:pt idx="347">
                  <c:v>43421</c:v>
                </c:pt>
                <c:pt idx="348">
                  <c:v>43422</c:v>
                </c:pt>
                <c:pt idx="349">
                  <c:v>43423</c:v>
                </c:pt>
                <c:pt idx="350">
                  <c:v>43424</c:v>
                </c:pt>
                <c:pt idx="351">
                  <c:v>43425</c:v>
                </c:pt>
                <c:pt idx="352">
                  <c:v>43426</c:v>
                </c:pt>
                <c:pt idx="353">
                  <c:v>43427</c:v>
                </c:pt>
                <c:pt idx="354">
                  <c:v>43428</c:v>
                </c:pt>
                <c:pt idx="355">
                  <c:v>43429</c:v>
                </c:pt>
                <c:pt idx="356">
                  <c:v>43430</c:v>
                </c:pt>
                <c:pt idx="357">
                  <c:v>43431</c:v>
                </c:pt>
                <c:pt idx="358">
                  <c:v>43432</c:v>
                </c:pt>
                <c:pt idx="359">
                  <c:v>43433</c:v>
                </c:pt>
                <c:pt idx="360">
                  <c:v>43434</c:v>
                </c:pt>
                <c:pt idx="361">
                  <c:v>43435</c:v>
                </c:pt>
                <c:pt idx="362">
                  <c:v>43436</c:v>
                </c:pt>
                <c:pt idx="363">
                  <c:v>43437</c:v>
                </c:pt>
                <c:pt idx="364">
                  <c:v>43438</c:v>
                </c:pt>
                <c:pt idx="365">
                  <c:v>43439</c:v>
                </c:pt>
                <c:pt idx="366">
                  <c:v>43440</c:v>
                </c:pt>
                <c:pt idx="367">
                  <c:v>43441</c:v>
                </c:pt>
                <c:pt idx="368">
                  <c:v>43442</c:v>
                </c:pt>
                <c:pt idx="369">
                  <c:v>43443</c:v>
                </c:pt>
                <c:pt idx="370">
                  <c:v>43444</c:v>
                </c:pt>
                <c:pt idx="371">
                  <c:v>43445</c:v>
                </c:pt>
                <c:pt idx="372">
                  <c:v>43446</c:v>
                </c:pt>
                <c:pt idx="373">
                  <c:v>43447</c:v>
                </c:pt>
                <c:pt idx="374">
                  <c:v>43448</c:v>
                </c:pt>
                <c:pt idx="375">
                  <c:v>43449</c:v>
                </c:pt>
                <c:pt idx="376">
                  <c:v>43450</c:v>
                </c:pt>
                <c:pt idx="377">
                  <c:v>43451</c:v>
                </c:pt>
                <c:pt idx="378">
                  <c:v>43452</c:v>
                </c:pt>
                <c:pt idx="379">
                  <c:v>43453</c:v>
                </c:pt>
                <c:pt idx="380">
                  <c:v>43454</c:v>
                </c:pt>
                <c:pt idx="381">
                  <c:v>43455</c:v>
                </c:pt>
                <c:pt idx="382">
                  <c:v>43456</c:v>
                </c:pt>
                <c:pt idx="383">
                  <c:v>43457</c:v>
                </c:pt>
                <c:pt idx="384">
                  <c:v>43458</c:v>
                </c:pt>
                <c:pt idx="385">
                  <c:v>43459</c:v>
                </c:pt>
                <c:pt idx="386">
                  <c:v>43460</c:v>
                </c:pt>
                <c:pt idx="387">
                  <c:v>43461</c:v>
                </c:pt>
                <c:pt idx="388">
                  <c:v>43462</c:v>
                </c:pt>
                <c:pt idx="389">
                  <c:v>43463</c:v>
                </c:pt>
                <c:pt idx="390">
                  <c:v>43465</c:v>
                </c:pt>
                <c:pt idx="391">
                  <c:v>43467</c:v>
                </c:pt>
                <c:pt idx="392">
                  <c:v>43468</c:v>
                </c:pt>
                <c:pt idx="393">
                  <c:v>43469</c:v>
                </c:pt>
                <c:pt idx="394">
                  <c:v>43470</c:v>
                </c:pt>
                <c:pt idx="395">
                  <c:v>43471</c:v>
                </c:pt>
                <c:pt idx="396">
                  <c:v>43472</c:v>
                </c:pt>
                <c:pt idx="397">
                  <c:v>43473</c:v>
                </c:pt>
                <c:pt idx="398">
                  <c:v>43474</c:v>
                </c:pt>
                <c:pt idx="399">
                  <c:v>43475</c:v>
                </c:pt>
                <c:pt idx="400">
                  <c:v>43476</c:v>
                </c:pt>
                <c:pt idx="401">
                  <c:v>43477</c:v>
                </c:pt>
                <c:pt idx="402">
                  <c:v>43478</c:v>
                </c:pt>
                <c:pt idx="403">
                  <c:v>43479</c:v>
                </c:pt>
                <c:pt idx="404">
                  <c:v>43480</c:v>
                </c:pt>
                <c:pt idx="405">
                  <c:v>43481</c:v>
                </c:pt>
                <c:pt idx="406">
                  <c:v>43482</c:v>
                </c:pt>
                <c:pt idx="407">
                  <c:v>43483</c:v>
                </c:pt>
                <c:pt idx="408">
                  <c:v>43484</c:v>
                </c:pt>
                <c:pt idx="409">
                  <c:v>43485</c:v>
                </c:pt>
                <c:pt idx="410">
                  <c:v>43486</c:v>
                </c:pt>
                <c:pt idx="411">
                  <c:v>43487</c:v>
                </c:pt>
                <c:pt idx="412">
                  <c:v>43488</c:v>
                </c:pt>
                <c:pt idx="413">
                  <c:v>43489</c:v>
                </c:pt>
                <c:pt idx="414">
                  <c:v>43490</c:v>
                </c:pt>
                <c:pt idx="415">
                  <c:v>43491</c:v>
                </c:pt>
                <c:pt idx="416">
                  <c:v>43492</c:v>
                </c:pt>
                <c:pt idx="417">
                  <c:v>43493</c:v>
                </c:pt>
                <c:pt idx="418">
                  <c:v>43494</c:v>
                </c:pt>
                <c:pt idx="419">
                  <c:v>43495</c:v>
                </c:pt>
                <c:pt idx="420">
                  <c:v>43496</c:v>
                </c:pt>
                <c:pt idx="421">
                  <c:v>43497</c:v>
                </c:pt>
                <c:pt idx="422">
                  <c:v>43498</c:v>
                </c:pt>
                <c:pt idx="423">
                  <c:v>43499</c:v>
                </c:pt>
                <c:pt idx="424">
                  <c:v>43500</c:v>
                </c:pt>
                <c:pt idx="425">
                  <c:v>43501</c:v>
                </c:pt>
                <c:pt idx="426">
                  <c:v>43502</c:v>
                </c:pt>
                <c:pt idx="427">
                  <c:v>43503</c:v>
                </c:pt>
                <c:pt idx="428">
                  <c:v>43504</c:v>
                </c:pt>
                <c:pt idx="429">
                  <c:v>43505</c:v>
                </c:pt>
                <c:pt idx="430">
                  <c:v>43506</c:v>
                </c:pt>
                <c:pt idx="431">
                  <c:v>43507</c:v>
                </c:pt>
                <c:pt idx="432">
                  <c:v>43508</c:v>
                </c:pt>
                <c:pt idx="433">
                  <c:v>43509</c:v>
                </c:pt>
                <c:pt idx="434">
                  <c:v>43510</c:v>
                </c:pt>
                <c:pt idx="435">
                  <c:v>43511</c:v>
                </c:pt>
                <c:pt idx="436">
                  <c:v>43512</c:v>
                </c:pt>
                <c:pt idx="437">
                  <c:v>43513</c:v>
                </c:pt>
                <c:pt idx="438">
                  <c:v>43514</c:v>
                </c:pt>
                <c:pt idx="439">
                  <c:v>43515</c:v>
                </c:pt>
                <c:pt idx="440">
                  <c:v>43516</c:v>
                </c:pt>
                <c:pt idx="441">
                  <c:v>43517</c:v>
                </c:pt>
                <c:pt idx="442">
                  <c:v>43518</c:v>
                </c:pt>
                <c:pt idx="443">
                  <c:v>43519</c:v>
                </c:pt>
                <c:pt idx="444">
                  <c:v>43520</c:v>
                </c:pt>
                <c:pt idx="445">
                  <c:v>43521</c:v>
                </c:pt>
                <c:pt idx="446">
                  <c:v>43522</c:v>
                </c:pt>
                <c:pt idx="447">
                  <c:v>43523</c:v>
                </c:pt>
                <c:pt idx="448">
                  <c:v>43524</c:v>
                </c:pt>
                <c:pt idx="449">
                  <c:v>43525</c:v>
                </c:pt>
                <c:pt idx="450">
                  <c:v>43526</c:v>
                </c:pt>
                <c:pt idx="451">
                  <c:v>43527</c:v>
                </c:pt>
                <c:pt idx="452">
                  <c:v>43528</c:v>
                </c:pt>
                <c:pt idx="453">
                  <c:v>43529</c:v>
                </c:pt>
                <c:pt idx="454">
                  <c:v>43530</c:v>
                </c:pt>
                <c:pt idx="455">
                  <c:v>43531</c:v>
                </c:pt>
                <c:pt idx="456">
                  <c:v>43532</c:v>
                </c:pt>
                <c:pt idx="457">
                  <c:v>43533</c:v>
                </c:pt>
                <c:pt idx="458">
                  <c:v>43534</c:v>
                </c:pt>
                <c:pt idx="459">
                  <c:v>43535</c:v>
                </c:pt>
                <c:pt idx="460">
                  <c:v>43536</c:v>
                </c:pt>
                <c:pt idx="461">
                  <c:v>43537</c:v>
                </c:pt>
                <c:pt idx="462">
                  <c:v>43538</c:v>
                </c:pt>
                <c:pt idx="463">
                  <c:v>43539</c:v>
                </c:pt>
                <c:pt idx="464">
                  <c:v>43540</c:v>
                </c:pt>
                <c:pt idx="465">
                  <c:v>43541</c:v>
                </c:pt>
                <c:pt idx="466">
                  <c:v>43542</c:v>
                </c:pt>
                <c:pt idx="467">
                  <c:v>43543</c:v>
                </c:pt>
                <c:pt idx="468">
                  <c:v>43544</c:v>
                </c:pt>
                <c:pt idx="469">
                  <c:v>43545</c:v>
                </c:pt>
                <c:pt idx="470">
                  <c:v>43546</c:v>
                </c:pt>
                <c:pt idx="471">
                  <c:v>43547</c:v>
                </c:pt>
                <c:pt idx="472">
                  <c:v>43548</c:v>
                </c:pt>
                <c:pt idx="473">
                  <c:v>43549</c:v>
                </c:pt>
                <c:pt idx="474">
                  <c:v>43550</c:v>
                </c:pt>
                <c:pt idx="475">
                  <c:v>43551</c:v>
                </c:pt>
                <c:pt idx="476">
                  <c:v>43552</c:v>
                </c:pt>
                <c:pt idx="477">
                  <c:v>43553</c:v>
                </c:pt>
                <c:pt idx="478">
                  <c:v>43554</c:v>
                </c:pt>
                <c:pt idx="479">
                  <c:v>43555</c:v>
                </c:pt>
                <c:pt idx="480">
                  <c:v>43556</c:v>
                </c:pt>
                <c:pt idx="481">
                  <c:v>43557</c:v>
                </c:pt>
                <c:pt idx="482">
                  <c:v>43558</c:v>
                </c:pt>
                <c:pt idx="483">
                  <c:v>43559</c:v>
                </c:pt>
                <c:pt idx="484">
                  <c:v>43560</c:v>
                </c:pt>
                <c:pt idx="485">
                  <c:v>43561</c:v>
                </c:pt>
                <c:pt idx="486">
                  <c:v>43562</c:v>
                </c:pt>
                <c:pt idx="487">
                  <c:v>43563</c:v>
                </c:pt>
                <c:pt idx="488">
                  <c:v>43564</c:v>
                </c:pt>
                <c:pt idx="489">
                  <c:v>43565</c:v>
                </c:pt>
                <c:pt idx="490">
                  <c:v>43566</c:v>
                </c:pt>
                <c:pt idx="491">
                  <c:v>43567</c:v>
                </c:pt>
                <c:pt idx="492">
                  <c:v>43568</c:v>
                </c:pt>
                <c:pt idx="493">
                  <c:v>43569</c:v>
                </c:pt>
                <c:pt idx="494">
                  <c:v>43570</c:v>
                </c:pt>
                <c:pt idx="495">
                  <c:v>43571</c:v>
                </c:pt>
                <c:pt idx="496">
                  <c:v>43572</c:v>
                </c:pt>
                <c:pt idx="497">
                  <c:v>43573</c:v>
                </c:pt>
                <c:pt idx="498">
                  <c:v>43574</c:v>
                </c:pt>
                <c:pt idx="499">
                  <c:v>43575</c:v>
                </c:pt>
                <c:pt idx="500">
                  <c:v>43576</c:v>
                </c:pt>
                <c:pt idx="501">
                  <c:v>43577</c:v>
                </c:pt>
                <c:pt idx="502">
                  <c:v>43578</c:v>
                </c:pt>
                <c:pt idx="503">
                  <c:v>43579</c:v>
                </c:pt>
                <c:pt idx="504">
                  <c:v>43580</c:v>
                </c:pt>
                <c:pt idx="505">
                  <c:v>43581</c:v>
                </c:pt>
                <c:pt idx="506">
                  <c:v>43582</c:v>
                </c:pt>
                <c:pt idx="507">
                  <c:v>43583</c:v>
                </c:pt>
                <c:pt idx="508">
                  <c:v>43584</c:v>
                </c:pt>
                <c:pt idx="509">
                  <c:v>43585</c:v>
                </c:pt>
                <c:pt idx="510">
                  <c:v>43586</c:v>
                </c:pt>
                <c:pt idx="511">
                  <c:v>43587</c:v>
                </c:pt>
                <c:pt idx="512">
                  <c:v>43588</c:v>
                </c:pt>
                <c:pt idx="513">
                  <c:v>43589</c:v>
                </c:pt>
                <c:pt idx="514">
                  <c:v>43590</c:v>
                </c:pt>
                <c:pt idx="515">
                  <c:v>43591</c:v>
                </c:pt>
                <c:pt idx="516">
                  <c:v>43592</c:v>
                </c:pt>
                <c:pt idx="517">
                  <c:v>43593</c:v>
                </c:pt>
                <c:pt idx="518">
                  <c:v>43594</c:v>
                </c:pt>
                <c:pt idx="519">
                  <c:v>43595</c:v>
                </c:pt>
                <c:pt idx="520">
                  <c:v>43596</c:v>
                </c:pt>
                <c:pt idx="521">
                  <c:v>43597</c:v>
                </c:pt>
                <c:pt idx="522">
                  <c:v>43598</c:v>
                </c:pt>
                <c:pt idx="523">
                  <c:v>43599</c:v>
                </c:pt>
                <c:pt idx="524">
                  <c:v>43600</c:v>
                </c:pt>
                <c:pt idx="525">
                  <c:v>43601</c:v>
                </c:pt>
                <c:pt idx="526">
                  <c:v>43602</c:v>
                </c:pt>
                <c:pt idx="527">
                  <c:v>43603</c:v>
                </c:pt>
                <c:pt idx="528">
                  <c:v>43604</c:v>
                </c:pt>
                <c:pt idx="529">
                  <c:v>43605</c:v>
                </c:pt>
                <c:pt idx="530">
                  <c:v>43606</c:v>
                </c:pt>
                <c:pt idx="531">
                  <c:v>43607</c:v>
                </c:pt>
                <c:pt idx="532">
                  <c:v>43608</c:v>
                </c:pt>
                <c:pt idx="533">
                  <c:v>43609</c:v>
                </c:pt>
                <c:pt idx="534">
                  <c:v>43613</c:v>
                </c:pt>
                <c:pt idx="535">
                  <c:v>43614</c:v>
                </c:pt>
                <c:pt idx="536">
                  <c:v>43615</c:v>
                </c:pt>
                <c:pt idx="537">
                  <c:v>43616</c:v>
                </c:pt>
                <c:pt idx="538">
                  <c:v>43617</c:v>
                </c:pt>
                <c:pt idx="539">
                  <c:v>43618</c:v>
                </c:pt>
                <c:pt idx="540">
                  <c:v>43619</c:v>
                </c:pt>
                <c:pt idx="541">
                  <c:v>43620</c:v>
                </c:pt>
                <c:pt idx="542">
                  <c:v>43621</c:v>
                </c:pt>
                <c:pt idx="543">
                  <c:v>43622</c:v>
                </c:pt>
                <c:pt idx="544">
                  <c:v>43623</c:v>
                </c:pt>
                <c:pt idx="545">
                  <c:v>43624</c:v>
                </c:pt>
                <c:pt idx="546">
                  <c:v>43625</c:v>
                </c:pt>
                <c:pt idx="547">
                  <c:v>43626</c:v>
                </c:pt>
                <c:pt idx="548">
                  <c:v>43627</c:v>
                </c:pt>
              </c:numCache>
            </c:numRef>
          </c:cat>
          <c:val>
            <c:numRef>
              <c:f>'CPU Clock'!$C$2:$C$550</c:f>
              <c:numCache>
                <c:formatCode>General</c:formatCode>
                <c:ptCount val="549"/>
                <c:pt idx="0">
                  <c:v>288.79879670000003</c:v>
                </c:pt>
                <c:pt idx="1">
                  <c:v>291.27518950000001</c:v>
                </c:pt>
                <c:pt idx="2">
                  <c:v>280.91596820000001</c:v>
                </c:pt>
                <c:pt idx="3">
                  <c:v>293.58052600000002</c:v>
                </c:pt>
                <c:pt idx="4">
                  <c:v>359.3558013</c:v>
                </c:pt>
                <c:pt idx="5">
                  <c:v>368.71242599999999</c:v>
                </c:pt>
                <c:pt idx="6">
                  <c:v>301.11684709999997</c:v>
                </c:pt>
                <c:pt idx="7">
                  <c:v>342.38668849999999</c:v>
                </c:pt>
                <c:pt idx="8">
                  <c:v>333.33097220000002</c:v>
                </c:pt>
                <c:pt idx="9">
                  <c:v>403.07039789999999</c:v>
                </c:pt>
                <c:pt idx="10">
                  <c:v>364.2055254</c:v>
                </c:pt>
                <c:pt idx="11">
                  <c:v>459.83283779999999</c:v>
                </c:pt>
                <c:pt idx="12">
                  <c:v>382.90819490000001</c:v>
                </c:pt>
                <c:pt idx="13">
                  <c:v>388.31172709999998</c:v>
                </c:pt>
                <c:pt idx="14">
                  <c:v>343.27740449999999</c:v>
                </c:pt>
                <c:pt idx="15">
                  <c:v>348.73712790000002</c:v>
                </c:pt>
                <c:pt idx="16">
                  <c:v>383.50465450000002</c:v>
                </c:pt>
                <c:pt idx="17">
                  <c:v>399.45990940000002</c:v>
                </c:pt>
                <c:pt idx="18">
                  <c:v>370.94713309999997</c:v>
                </c:pt>
                <c:pt idx="19">
                  <c:v>339.88759629999998</c:v>
                </c:pt>
                <c:pt idx="20">
                  <c:v>337.2448498</c:v>
                </c:pt>
                <c:pt idx="21">
                  <c:v>339.54200730000002</c:v>
                </c:pt>
                <c:pt idx="22">
                  <c:v>342.29712499999999</c:v>
                </c:pt>
                <c:pt idx="23">
                  <c:v>336.19316270000002</c:v>
                </c:pt>
                <c:pt idx="24">
                  <c:v>340.74607209999999</c:v>
                </c:pt>
                <c:pt idx="25">
                  <c:v>333.25951459999999</c:v>
                </c:pt>
                <c:pt idx="26">
                  <c:v>337.32158679999998</c:v>
                </c:pt>
                <c:pt idx="27">
                  <c:v>331.3869128</c:v>
                </c:pt>
                <c:pt idx="28">
                  <c:v>191.88003180000001</c:v>
                </c:pt>
                <c:pt idx="29">
                  <c:v>166.21338940000001</c:v>
                </c:pt>
                <c:pt idx="30">
                  <c:v>167.53962670000001</c:v>
                </c:pt>
                <c:pt idx="31">
                  <c:v>317.79863280000001</c:v>
                </c:pt>
                <c:pt idx="32">
                  <c:v>342.0001681</c:v>
                </c:pt>
                <c:pt idx="33">
                  <c:v>355.85898370000001</c:v>
                </c:pt>
                <c:pt idx="34">
                  <c:v>360.86194599999999</c:v>
                </c:pt>
                <c:pt idx="35">
                  <c:v>353.90177269999998</c:v>
                </c:pt>
                <c:pt idx="36">
                  <c:v>350.42684789999998</c:v>
                </c:pt>
                <c:pt idx="37">
                  <c:v>360.2783733</c:v>
                </c:pt>
                <c:pt idx="38">
                  <c:v>377.6135759</c:v>
                </c:pt>
                <c:pt idx="39">
                  <c:v>413.27171179999999</c:v>
                </c:pt>
                <c:pt idx="40">
                  <c:v>412.49072200000001</c:v>
                </c:pt>
                <c:pt idx="41">
                  <c:v>396.40978680000001</c:v>
                </c:pt>
                <c:pt idx="42">
                  <c:v>376.78109740000002</c:v>
                </c:pt>
                <c:pt idx="43">
                  <c:v>382.04882700000002</c:v>
                </c:pt>
                <c:pt idx="44">
                  <c:v>376.10814269999997</c:v>
                </c:pt>
                <c:pt idx="45">
                  <c:v>394.91162869999999</c:v>
                </c:pt>
                <c:pt idx="46">
                  <c:v>423.07062860000002</c:v>
                </c:pt>
                <c:pt idx="47">
                  <c:v>405.62789789999999</c:v>
                </c:pt>
                <c:pt idx="48">
                  <c:v>422.27017410000002</c:v>
                </c:pt>
                <c:pt idx="49">
                  <c:v>391.28142739999998</c:v>
                </c:pt>
                <c:pt idx="50">
                  <c:v>408.84716969999999</c:v>
                </c:pt>
                <c:pt idx="51">
                  <c:v>387.4866475</c:v>
                </c:pt>
                <c:pt idx="52">
                  <c:v>442.35724879999998</c:v>
                </c:pt>
                <c:pt idx="53">
                  <c:v>434.60461650000002</c:v>
                </c:pt>
                <c:pt idx="54">
                  <c:v>473.4663706</c:v>
                </c:pt>
                <c:pt idx="55">
                  <c:v>467.98281020000002</c:v>
                </c:pt>
                <c:pt idx="56">
                  <c:v>438.07866410000003</c:v>
                </c:pt>
                <c:pt idx="57">
                  <c:v>424.92769099999998</c:v>
                </c:pt>
                <c:pt idx="58">
                  <c:v>462.83037580000001</c:v>
                </c:pt>
                <c:pt idx="59">
                  <c:v>502.14710459999998</c:v>
                </c:pt>
                <c:pt idx="60">
                  <c:v>542.26602909999997</c:v>
                </c:pt>
                <c:pt idx="61">
                  <c:v>508.66758379999999</c:v>
                </c:pt>
                <c:pt idx="62">
                  <c:v>495.37122799999997</c:v>
                </c:pt>
                <c:pt idx="63">
                  <c:v>499.47810870000001</c:v>
                </c:pt>
                <c:pt idx="64">
                  <c:v>464.1938012</c:v>
                </c:pt>
                <c:pt idx="65">
                  <c:v>488.86865039999998</c:v>
                </c:pt>
                <c:pt idx="66">
                  <c:v>492.51732129999999</c:v>
                </c:pt>
                <c:pt idx="67">
                  <c:v>462.97408510000002</c:v>
                </c:pt>
                <c:pt idx="68">
                  <c:v>469.12249960000003</c:v>
                </c:pt>
                <c:pt idx="69">
                  <c:v>461.42813080000002</c:v>
                </c:pt>
                <c:pt idx="70">
                  <c:v>472.1690792</c:v>
                </c:pt>
                <c:pt idx="71">
                  <c:v>445.5454446</c:v>
                </c:pt>
                <c:pt idx="72">
                  <c:v>486.91912680000002</c:v>
                </c:pt>
                <c:pt idx="73">
                  <c:v>541.50327279999999</c:v>
                </c:pt>
                <c:pt idx="74">
                  <c:v>503.65758319999998</c:v>
                </c:pt>
                <c:pt idx="75">
                  <c:v>542.13908470000001</c:v>
                </c:pt>
                <c:pt idx="76">
                  <c:v>481.82035450000001</c:v>
                </c:pt>
                <c:pt idx="77">
                  <c:v>608.52600370000005</c:v>
                </c:pt>
                <c:pt idx="78">
                  <c:v>424.6918005</c:v>
                </c:pt>
                <c:pt idx="79">
                  <c:v>457.3696893</c:v>
                </c:pt>
                <c:pt idx="80">
                  <c:v>497.54768819999998</c:v>
                </c:pt>
                <c:pt idx="81">
                  <c:v>475.83461240000003</c:v>
                </c:pt>
                <c:pt idx="82">
                  <c:v>507.9334035</c:v>
                </c:pt>
                <c:pt idx="83">
                  <c:v>477.30458140000002</c:v>
                </c:pt>
                <c:pt idx="84">
                  <c:v>484.42832920000001</c:v>
                </c:pt>
                <c:pt idx="85">
                  <c:v>464.6980911</c:v>
                </c:pt>
                <c:pt idx="86">
                  <c:v>474.0979365</c:v>
                </c:pt>
                <c:pt idx="87">
                  <c:v>529.58414359999995</c:v>
                </c:pt>
                <c:pt idx="88">
                  <c:v>537.53191340000001</c:v>
                </c:pt>
                <c:pt idx="89">
                  <c:v>552.45303019999994</c:v>
                </c:pt>
                <c:pt idx="90">
                  <c:v>586.43160969999997</c:v>
                </c:pt>
                <c:pt idx="91">
                  <c:v>547.28326259999994</c:v>
                </c:pt>
                <c:pt idx="92">
                  <c:v>552.07694230000004</c:v>
                </c:pt>
                <c:pt idx="93">
                  <c:v>537.45720500000004</c:v>
                </c:pt>
                <c:pt idx="94">
                  <c:v>593.49911599999996</c:v>
                </c:pt>
                <c:pt idx="95">
                  <c:v>492.16497040000002</c:v>
                </c:pt>
                <c:pt idx="96">
                  <c:v>488.50857780000001</c:v>
                </c:pt>
                <c:pt idx="97">
                  <c:v>500.43242839999999</c:v>
                </c:pt>
                <c:pt idx="98">
                  <c:v>512.17893130000004</c:v>
                </c:pt>
                <c:pt idx="99">
                  <c:v>402.67582720000001</c:v>
                </c:pt>
                <c:pt idx="100">
                  <c:v>503.94456380000003</c:v>
                </c:pt>
                <c:pt idx="101">
                  <c:v>500.53766339999999</c:v>
                </c:pt>
                <c:pt idx="102">
                  <c:v>473.58032639999999</c:v>
                </c:pt>
                <c:pt idx="103">
                  <c:v>417.45378649999998</c:v>
                </c:pt>
                <c:pt idx="104">
                  <c:v>442.98588749999999</c:v>
                </c:pt>
                <c:pt idx="105">
                  <c:v>489.45002169999998</c:v>
                </c:pt>
                <c:pt idx="106">
                  <c:v>446.82644290000002</c:v>
                </c:pt>
                <c:pt idx="107">
                  <c:v>408.88942129999998</c:v>
                </c:pt>
                <c:pt idx="108">
                  <c:v>435.45622170000001</c:v>
                </c:pt>
                <c:pt idx="109">
                  <c:v>458.30601710000002</c:v>
                </c:pt>
                <c:pt idx="110">
                  <c:v>423.88687909999999</c:v>
                </c:pt>
                <c:pt idx="111">
                  <c:v>414.37528409999999</c:v>
                </c:pt>
                <c:pt idx="112">
                  <c:v>428.04204249999998</c:v>
                </c:pt>
                <c:pt idx="113">
                  <c:v>492.13533360000002</c:v>
                </c:pt>
                <c:pt idx="114">
                  <c:v>451.87479680000001</c:v>
                </c:pt>
                <c:pt idx="115">
                  <c:v>462.47631840000003</c:v>
                </c:pt>
                <c:pt idx="116">
                  <c:v>674.78997879999997</c:v>
                </c:pt>
                <c:pt idx="117">
                  <c:v>737.78611509999996</c:v>
                </c:pt>
                <c:pt idx="118">
                  <c:v>710.07373700000005</c:v>
                </c:pt>
                <c:pt idx="119">
                  <c:v>637.67134380000005</c:v>
                </c:pt>
                <c:pt idx="120">
                  <c:v>563.25671569999997</c:v>
                </c:pt>
                <c:pt idx="121">
                  <c:v>422.36752200000001</c:v>
                </c:pt>
                <c:pt idx="122">
                  <c:v>410.00365959999999</c:v>
                </c:pt>
                <c:pt idx="123">
                  <c:v>423.45982509999999</c:v>
                </c:pt>
                <c:pt idx="124">
                  <c:v>437.27030400000001</c:v>
                </c:pt>
                <c:pt idx="125">
                  <c:v>464.82450210000002</c:v>
                </c:pt>
                <c:pt idx="126">
                  <c:v>449.45708189999999</c:v>
                </c:pt>
                <c:pt idx="127">
                  <c:v>424.1139235</c:v>
                </c:pt>
                <c:pt idx="128">
                  <c:v>451.06784270000003</c:v>
                </c:pt>
                <c:pt idx="129">
                  <c:v>457.20409169999999</c:v>
                </c:pt>
                <c:pt idx="130">
                  <c:v>430.80003679999999</c:v>
                </c:pt>
                <c:pt idx="131">
                  <c:v>434.60586690000002</c:v>
                </c:pt>
                <c:pt idx="132">
                  <c:v>443.33219159999999</c:v>
                </c:pt>
                <c:pt idx="133">
                  <c:v>441.24819589999998</c:v>
                </c:pt>
                <c:pt idx="134">
                  <c:v>466.03934520000001</c:v>
                </c:pt>
                <c:pt idx="135">
                  <c:v>432.26902419999999</c:v>
                </c:pt>
                <c:pt idx="136">
                  <c:v>422.42046970000001</c:v>
                </c:pt>
                <c:pt idx="137">
                  <c:v>398.19641059999998</c:v>
                </c:pt>
                <c:pt idx="138">
                  <c:v>392.83481819999997</c:v>
                </c:pt>
                <c:pt idx="139">
                  <c:v>438.88906780000002</c:v>
                </c:pt>
                <c:pt idx="140">
                  <c:v>444.7676831</c:v>
                </c:pt>
                <c:pt idx="141">
                  <c:v>425.88619879999999</c:v>
                </c:pt>
                <c:pt idx="142">
                  <c:v>407.03615300000001</c:v>
                </c:pt>
                <c:pt idx="143">
                  <c:v>391.63210120000002</c:v>
                </c:pt>
                <c:pt idx="144">
                  <c:v>396.72071829999999</c:v>
                </c:pt>
                <c:pt idx="145">
                  <c:v>391.81132159999999</c:v>
                </c:pt>
                <c:pt idx="146">
                  <c:v>411.20212240000001</c:v>
                </c:pt>
                <c:pt idx="147">
                  <c:v>435.93150539999999</c:v>
                </c:pt>
                <c:pt idx="148">
                  <c:v>418.21261170000002</c:v>
                </c:pt>
                <c:pt idx="149">
                  <c:v>422.33024920000003</c:v>
                </c:pt>
                <c:pt idx="150">
                  <c:v>426.58642650000002</c:v>
                </c:pt>
                <c:pt idx="151">
                  <c:v>392.26039229999998</c:v>
                </c:pt>
                <c:pt idx="152">
                  <c:v>375.54228080000001</c:v>
                </c:pt>
                <c:pt idx="153">
                  <c:v>390.2456717</c:v>
                </c:pt>
                <c:pt idx="154">
                  <c:v>385.74037379999999</c:v>
                </c:pt>
                <c:pt idx="155">
                  <c:v>430.34069629999999</c:v>
                </c:pt>
                <c:pt idx="156">
                  <c:v>438.86263830000001</c:v>
                </c:pt>
                <c:pt idx="157">
                  <c:v>451.9317006</c:v>
                </c:pt>
                <c:pt idx="158">
                  <c:v>413.71632410000001</c:v>
                </c:pt>
                <c:pt idx="159">
                  <c:v>388.5502151</c:v>
                </c:pt>
                <c:pt idx="160">
                  <c:v>463.7038756</c:v>
                </c:pt>
                <c:pt idx="161">
                  <c:v>447.13602780000002</c:v>
                </c:pt>
                <c:pt idx="162">
                  <c:v>387.86612939999998</c:v>
                </c:pt>
                <c:pt idx="163">
                  <c:v>410.7443002</c:v>
                </c:pt>
                <c:pt idx="164">
                  <c:v>406.01016950000002</c:v>
                </c:pt>
                <c:pt idx="165">
                  <c:v>383.30375129999999</c:v>
                </c:pt>
                <c:pt idx="166">
                  <c:v>363.16351079999998</c:v>
                </c:pt>
                <c:pt idx="167">
                  <c:v>383.76415279999998</c:v>
                </c:pt>
                <c:pt idx="168">
                  <c:v>403.7446276</c:v>
                </c:pt>
                <c:pt idx="169">
                  <c:v>383.69529030000001</c:v>
                </c:pt>
                <c:pt idx="170">
                  <c:v>409.28669070000001</c:v>
                </c:pt>
                <c:pt idx="171">
                  <c:v>402.5203831</c:v>
                </c:pt>
                <c:pt idx="172">
                  <c:v>397.9430218</c:v>
                </c:pt>
                <c:pt idx="173">
                  <c:v>382.27464570000001</c:v>
                </c:pt>
                <c:pt idx="174">
                  <c:v>379.1926904</c:v>
                </c:pt>
                <c:pt idx="175">
                  <c:v>406.11030579999999</c:v>
                </c:pt>
                <c:pt idx="176">
                  <c:v>401.37926579999998</c:v>
                </c:pt>
                <c:pt idx="177">
                  <c:v>435.01150560000002</c:v>
                </c:pt>
                <c:pt idx="178">
                  <c:v>447.72505940000002</c:v>
                </c:pt>
                <c:pt idx="179">
                  <c:v>453.65485150000001</c:v>
                </c:pt>
                <c:pt idx="180">
                  <c:v>456.85295409999998</c:v>
                </c:pt>
                <c:pt idx="181">
                  <c:v>495.36027200000001</c:v>
                </c:pt>
                <c:pt idx="182">
                  <c:v>486.80203979999999</c:v>
                </c:pt>
                <c:pt idx="183">
                  <c:v>469.39069310000002</c:v>
                </c:pt>
                <c:pt idx="184">
                  <c:v>472.63193860000001</c:v>
                </c:pt>
                <c:pt idx="185">
                  <c:v>399.13086010000001</c:v>
                </c:pt>
                <c:pt idx="186">
                  <c:v>448.83575880000001</c:v>
                </c:pt>
                <c:pt idx="187">
                  <c:v>418.48704830000003</c:v>
                </c:pt>
                <c:pt idx="188">
                  <c:v>441.69060819999999</c:v>
                </c:pt>
                <c:pt idx="189">
                  <c:v>456.83506979999999</c:v>
                </c:pt>
                <c:pt idx="190">
                  <c:v>463.7682959</c:v>
                </c:pt>
                <c:pt idx="191">
                  <c:v>420.95434469999998</c:v>
                </c:pt>
                <c:pt idx="192">
                  <c:v>432.00267860000002</c:v>
                </c:pt>
                <c:pt idx="193">
                  <c:v>406.17571529999998</c:v>
                </c:pt>
                <c:pt idx="194">
                  <c:v>402.56925460000002</c:v>
                </c:pt>
                <c:pt idx="195">
                  <c:v>463.91811560000002</c:v>
                </c:pt>
                <c:pt idx="196">
                  <c:v>466.51418510000002</c:v>
                </c:pt>
                <c:pt idx="197">
                  <c:v>445.88611859999997</c:v>
                </c:pt>
                <c:pt idx="198">
                  <c:v>481.37715689999999</c:v>
                </c:pt>
                <c:pt idx="199">
                  <c:v>455.12421690000002</c:v>
                </c:pt>
                <c:pt idx="200">
                  <c:v>430.3392364</c:v>
                </c:pt>
                <c:pt idx="201">
                  <c:v>424.23250560000002</c:v>
                </c:pt>
                <c:pt idx="202">
                  <c:v>475.46993140000001</c:v>
                </c:pt>
                <c:pt idx="203">
                  <c:v>484.6802429</c:v>
                </c:pt>
                <c:pt idx="204">
                  <c:v>473.09669639999998</c:v>
                </c:pt>
                <c:pt idx="205">
                  <c:v>419.2335837</c:v>
                </c:pt>
                <c:pt idx="206">
                  <c:v>454.49051270000001</c:v>
                </c:pt>
                <c:pt idx="207">
                  <c:v>414.91803850000002</c:v>
                </c:pt>
                <c:pt idx="208">
                  <c:v>356.98395449999998</c:v>
                </c:pt>
                <c:pt idx="209">
                  <c:v>393.79556100000002</c:v>
                </c:pt>
                <c:pt idx="210">
                  <c:v>428.28937919999998</c:v>
                </c:pt>
                <c:pt idx="211">
                  <c:v>455.56882960000002</c:v>
                </c:pt>
                <c:pt idx="212">
                  <c:v>450.8228532</c:v>
                </c:pt>
                <c:pt idx="213">
                  <c:v>449.67174440000002</c:v>
                </c:pt>
                <c:pt idx="214">
                  <c:v>424.10446710000002</c:v>
                </c:pt>
                <c:pt idx="215">
                  <c:v>399.16878059999999</c:v>
                </c:pt>
                <c:pt idx="216">
                  <c:v>477.8944295</c:v>
                </c:pt>
                <c:pt idx="217">
                  <c:v>442.3228952</c:v>
                </c:pt>
                <c:pt idx="218">
                  <c:v>460.4275571</c:v>
                </c:pt>
                <c:pt idx="219">
                  <c:v>482.45832130000002</c:v>
                </c:pt>
                <c:pt idx="220">
                  <c:v>444.53017469999998</c:v>
                </c:pt>
                <c:pt idx="221">
                  <c:v>445.31836750000002</c:v>
                </c:pt>
                <c:pt idx="222">
                  <c:v>417.49943180000002</c:v>
                </c:pt>
                <c:pt idx="223">
                  <c:v>444.44781640000002</c:v>
                </c:pt>
                <c:pt idx="224">
                  <c:v>433.9703083</c:v>
                </c:pt>
                <c:pt idx="225">
                  <c:v>396.46280619999999</c:v>
                </c:pt>
                <c:pt idx="226">
                  <c:v>370.1707839</c:v>
                </c:pt>
                <c:pt idx="227">
                  <c:v>356.24040819999999</c:v>
                </c:pt>
                <c:pt idx="228">
                  <c:v>343.49105539999999</c:v>
                </c:pt>
                <c:pt idx="229">
                  <c:v>366.6563802</c:v>
                </c:pt>
                <c:pt idx="230">
                  <c:v>309.64336989999998</c:v>
                </c:pt>
                <c:pt idx="231">
                  <c:v>358.0369187</c:v>
                </c:pt>
                <c:pt idx="232">
                  <c:v>405.36449929999998</c:v>
                </c:pt>
                <c:pt idx="233">
                  <c:v>431.0473753</c:v>
                </c:pt>
                <c:pt idx="234">
                  <c:v>447.17396719999999</c:v>
                </c:pt>
                <c:pt idx="235">
                  <c:v>409.14963460000001</c:v>
                </c:pt>
                <c:pt idx="236">
                  <c:v>404.6919327</c:v>
                </c:pt>
                <c:pt idx="237">
                  <c:v>406.44941490000002</c:v>
                </c:pt>
                <c:pt idx="238">
                  <c:v>408.76027490000001</c:v>
                </c:pt>
                <c:pt idx="239">
                  <c:v>426.46886019999999</c:v>
                </c:pt>
                <c:pt idx="240">
                  <c:v>415.33995299999998</c:v>
                </c:pt>
                <c:pt idx="241">
                  <c:v>421.49163909999999</c:v>
                </c:pt>
                <c:pt idx="242">
                  <c:v>451.25241119999998</c:v>
                </c:pt>
                <c:pt idx="243">
                  <c:v>420.04049479999998</c:v>
                </c:pt>
                <c:pt idx="244">
                  <c:v>345.37563169999999</c:v>
                </c:pt>
                <c:pt idx="245">
                  <c:v>410.16907750000001</c:v>
                </c:pt>
                <c:pt idx="246">
                  <c:v>394.50930799999998</c:v>
                </c:pt>
                <c:pt idx="247">
                  <c:v>437.56400980000001</c:v>
                </c:pt>
                <c:pt idx="248">
                  <c:v>497.83549210000001</c:v>
                </c:pt>
                <c:pt idx="249">
                  <c:v>579.93597690000001</c:v>
                </c:pt>
                <c:pt idx="250">
                  <c:v>534.91903709999997</c:v>
                </c:pt>
                <c:pt idx="251">
                  <c:v>359.23815309999998</c:v>
                </c:pt>
                <c:pt idx="252">
                  <c:v>476.42547780000001</c:v>
                </c:pt>
                <c:pt idx="253">
                  <c:v>440.34077300000001</c:v>
                </c:pt>
                <c:pt idx="254">
                  <c:v>456.52266120000002</c:v>
                </c:pt>
                <c:pt idx="255">
                  <c:v>453.56008980000001</c:v>
                </c:pt>
                <c:pt idx="256">
                  <c:v>463.10313860000002</c:v>
                </c:pt>
                <c:pt idx="257">
                  <c:v>449.54552690000003</c:v>
                </c:pt>
                <c:pt idx="258">
                  <c:v>421.973186</c:v>
                </c:pt>
                <c:pt idx="259">
                  <c:v>396.6679565</c:v>
                </c:pt>
                <c:pt idx="260">
                  <c:v>369.95293820000001</c:v>
                </c:pt>
                <c:pt idx="261">
                  <c:v>361.11893120000002</c:v>
                </c:pt>
                <c:pt idx="262">
                  <c:v>160.2845035</c:v>
                </c:pt>
                <c:pt idx="263">
                  <c:v>188.65642120000001</c:v>
                </c:pt>
                <c:pt idx="264">
                  <c:v>169.66685140000001</c:v>
                </c:pt>
                <c:pt idx="265">
                  <c:v>170.77338839999999</c:v>
                </c:pt>
                <c:pt idx="266">
                  <c:v>171.4530901</c:v>
                </c:pt>
                <c:pt idx="267">
                  <c:v>170.6644427</c:v>
                </c:pt>
                <c:pt idx="268">
                  <c:v>174.38950159999999</c:v>
                </c:pt>
                <c:pt idx="269">
                  <c:v>166.9481073</c:v>
                </c:pt>
                <c:pt idx="270">
                  <c:v>174.84118240000001</c:v>
                </c:pt>
                <c:pt idx="271">
                  <c:v>171.33552230000001</c:v>
                </c:pt>
                <c:pt idx="272">
                  <c:v>191.10457539999999</c:v>
                </c:pt>
                <c:pt idx="273">
                  <c:v>174.28319819999999</c:v>
                </c:pt>
                <c:pt idx="274">
                  <c:v>173.0710618</c:v>
                </c:pt>
                <c:pt idx="275">
                  <c:v>181.307275</c:v>
                </c:pt>
                <c:pt idx="276">
                  <c:v>174.74730199999999</c:v>
                </c:pt>
                <c:pt idx="277">
                  <c:v>196.4303669</c:v>
                </c:pt>
                <c:pt idx="278">
                  <c:v>167.85339049999999</c:v>
                </c:pt>
                <c:pt idx="279">
                  <c:v>114.2062883</c:v>
                </c:pt>
                <c:pt idx="280">
                  <c:v>163.3450086</c:v>
                </c:pt>
                <c:pt idx="281">
                  <c:v>159.77221399999999</c:v>
                </c:pt>
                <c:pt idx="282">
                  <c:v>183.27301539999999</c:v>
                </c:pt>
                <c:pt idx="283">
                  <c:v>185.37152449999999</c:v>
                </c:pt>
                <c:pt idx="284">
                  <c:v>177.72533129999999</c:v>
                </c:pt>
                <c:pt idx="285">
                  <c:v>167.7919928</c:v>
                </c:pt>
                <c:pt idx="286">
                  <c:v>176.3954066</c:v>
                </c:pt>
                <c:pt idx="287">
                  <c:v>166.01116540000001</c:v>
                </c:pt>
                <c:pt idx="288">
                  <c:v>178.7956346</c:v>
                </c:pt>
                <c:pt idx="289">
                  <c:v>179.20730090000001</c:v>
                </c:pt>
                <c:pt idx="290">
                  <c:v>165.84725879999999</c:v>
                </c:pt>
                <c:pt idx="291">
                  <c:v>185.76149580000001</c:v>
                </c:pt>
                <c:pt idx="292">
                  <c:v>173.71340979999999</c:v>
                </c:pt>
                <c:pt idx="293">
                  <c:v>177.29606570000001</c:v>
                </c:pt>
                <c:pt idx="294">
                  <c:v>163.9886688</c:v>
                </c:pt>
                <c:pt idx="295">
                  <c:v>154.3570138</c:v>
                </c:pt>
                <c:pt idx="296">
                  <c:v>180.32361739999999</c:v>
                </c:pt>
                <c:pt idx="297">
                  <c:v>168.15383969999999</c:v>
                </c:pt>
                <c:pt idx="298">
                  <c:v>165.32301709999999</c:v>
                </c:pt>
                <c:pt idx="299">
                  <c:v>176.25721110000001</c:v>
                </c:pt>
                <c:pt idx="300">
                  <c:v>164.628737</c:v>
                </c:pt>
                <c:pt idx="301">
                  <c:v>167.28018080000001</c:v>
                </c:pt>
                <c:pt idx="302">
                  <c:v>156.0988787</c:v>
                </c:pt>
                <c:pt idx="303">
                  <c:v>152.70987959999999</c:v>
                </c:pt>
                <c:pt idx="304">
                  <c:v>156.1527227</c:v>
                </c:pt>
                <c:pt idx="305">
                  <c:v>163.176242</c:v>
                </c:pt>
                <c:pt idx="306">
                  <c:v>157.333688</c:v>
                </c:pt>
                <c:pt idx="307">
                  <c:v>152.74729389999999</c:v>
                </c:pt>
                <c:pt idx="308">
                  <c:v>139.86922670000001</c:v>
                </c:pt>
                <c:pt idx="309">
                  <c:v>144.02062839999999</c:v>
                </c:pt>
                <c:pt idx="310">
                  <c:v>150.51320939999999</c:v>
                </c:pt>
                <c:pt idx="311">
                  <c:v>149.14337069999999</c:v>
                </c:pt>
                <c:pt idx="312">
                  <c:v>148.0221617</c:v>
                </c:pt>
                <c:pt idx="313">
                  <c:v>128.50188489999999</c:v>
                </c:pt>
                <c:pt idx="314">
                  <c:v>138.03212909999999</c:v>
                </c:pt>
                <c:pt idx="315">
                  <c:v>137.48519970000001</c:v>
                </c:pt>
                <c:pt idx="316">
                  <c:v>140.23059670000001</c:v>
                </c:pt>
                <c:pt idx="317">
                  <c:v>129.2974844</c:v>
                </c:pt>
                <c:pt idx="318">
                  <c:v>128.35371509999999</c:v>
                </c:pt>
                <c:pt idx="319">
                  <c:v>115.42551280000001</c:v>
                </c:pt>
                <c:pt idx="320">
                  <c:v>128.49447599999999</c:v>
                </c:pt>
                <c:pt idx="321">
                  <c:v>124.2010812</c:v>
                </c:pt>
                <c:pt idx="322">
                  <c:v>127.2255272</c:v>
                </c:pt>
                <c:pt idx="323">
                  <c:v>130.48392329999999</c:v>
                </c:pt>
                <c:pt idx="324">
                  <c:v>123.63523410000001</c:v>
                </c:pt>
                <c:pt idx="325">
                  <c:v>118.09120420000001</c:v>
                </c:pt>
                <c:pt idx="326">
                  <c:v>125.44040200000001</c:v>
                </c:pt>
                <c:pt idx="327">
                  <c:v>106.9713611</c:v>
                </c:pt>
                <c:pt idx="328">
                  <c:v>126.9455775</c:v>
                </c:pt>
                <c:pt idx="329">
                  <c:v>123.8806939</c:v>
                </c:pt>
                <c:pt idx="330">
                  <c:v>130.9600423</c:v>
                </c:pt>
                <c:pt idx="331">
                  <c:v>128.58659109999999</c:v>
                </c:pt>
                <c:pt idx="332">
                  <c:v>99.641363659999996</c:v>
                </c:pt>
                <c:pt idx="333">
                  <c:v>106.486868</c:v>
                </c:pt>
                <c:pt idx="334">
                  <c:v>122.539078</c:v>
                </c:pt>
                <c:pt idx="335">
                  <c:v>132.23783460000001</c:v>
                </c:pt>
                <c:pt idx="336">
                  <c:v>107.1615991</c:v>
                </c:pt>
                <c:pt idx="337">
                  <c:v>106.55115670000001</c:v>
                </c:pt>
                <c:pt idx="338">
                  <c:v>117.14564710000001</c:v>
                </c:pt>
                <c:pt idx="339">
                  <c:v>114.1192458</c:v>
                </c:pt>
                <c:pt idx="340">
                  <c:v>106.1226657</c:v>
                </c:pt>
                <c:pt idx="341">
                  <c:v>125.39414669999999</c:v>
                </c:pt>
                <c:pt idx="342">
                  <c:v>101.3244931</c:v>
                </c:pt>
                <c:pt idx="343">
                  <c:v>110.3539887</c:v>
                </c:pt>
                <c:pt idx="344">
                  <c:v>108.13802699999999</c:v>
                </c:pt>
                <c:pt idx="345">
                  <c:v>103.59149619999999</c:v>
                </c:pt>
                <c:pt idx="346">
                  <c:v>96.276367010000001</c:v>
                </c:pt>
                <c:pt idx="347">
                  <c:v>101.4779649</c:v>
                </c:pt>
                <c:pt idx="348">
                  <c:v>104.5454189</c:v>
                </c:pt>
                <c:pt idx="349">
                  <c:v>95.076410069999994</c:v>
                </c:pt>
                <c:pt idx="350">
                  <c:v>96.201277090000005</c:v>
                </c:pt>
                <c:pt idx="351">
                  <c:v>92.010648040000007</c:v>
                </c:pt>
                <c:pt idx="352">
                  <c:v>92.930757650000004</c:v>
                </c:pt>
                <c:pt idx="353">
                  <c:v>88.735406949999998</c:v>
                </c:pt>
                <c:pt idx="354">
                  <c:v>68.636192100000002</c:v>
                </c:pt>
                <c:pt idx="355">
                  <c:v>90.527032169999998</c:v>
                </c:pt>
                <c:pt idx="356">
                  <c:v>99.173393020000006</c:v>
                </c:pt>
                <c:pt idx="357">
                  <c:v>97.153487319999996</c:v>
                </c:pt>
                <c:pt idx="358">
                  <c:v>93.950725520000006</c:v>
                </c:pt>
                <c:pt idx="359">
                  <c:v>79.892071470000005</c:v>
                </c:pt>
                <c:pt idx="360">
                  <c:v>106.09564349999999</c:v>
                </c:pt>
                <c:pt idx="361">
                  <c:v>115.5269028</c:v>
                </c:pt>
                <c:pt idx="362">
                  <c:v>113.722762</c:v>
                </c:pt>
                <c:pt idx="363">
                  <c:v>117.423075</c:v>
                </c:pt>
                <c:pt idx="364">
                  <c:v>116.9798167</c:v>
                </c:pt>
                <c:pt idx="365">
                  <c:v>116.2269737</c:v>
                </c:pt>
                <c:pt idx="366">
                  <c:v>124.1155222</c:v>
                </c:pt>
                <c:pt idx="367">
                  <c:v>113.6598668</c:v>
                </c:pt>
                <c:pt idx="368">
                  <c:v>92.80394613</c:v>
                </c:pt>
                <c:pt idx="369">
                  <c:v>100.566183</c:v>
                </c:pt>
                <c:pt idx="370">
                  <c:v>118.3498032</c:v>
                </c:pt>
                <c:pt idx="371">
                  <c:v>120.1274652</c:v>
                </c:pt>
                <c:pt idx="372">
                  <c:v>123.28233299999999</c:v>
                </c:pt>
                <c:pt idx="373">
                  <c:v>121.8582155</c:v>
                </c:pt>
                <c:pt idx="374">
                  <c:v>109.1673947</c:v>
                </c:pt>
                <c:pt idx="375">
                  <c:v>125.39764460000001</c:v>
                </c:pt>
                <c:pt idx="376">
                  <c:v>122.5482143</c:v>
                </c:pt>
                <c:pt idx="377">
                  <c:v>120.72873749999999</c:v>
                </c:pt>
                <c:pt idx="378">
                  <c:v>115.3876144</c:v>
                </c:pt>
                <c:pt idx="379">
                  <c:v>118.24467780000001</c:v>
                </c:pt>
                <c:pt idx="380">
                  <c:v>134.1710046</c:v>
                </c:pt>
                <c:pt idx="381">
                  <c:v>124.40394329999999</c:v>
                </c:pt>
                <c:pt idx="382">
                  <c:v>127.159289</c:v>
                </c:pt>
                <c:pt idx="383">
                  <c:v>128.23850300000001</c:v>
                </c:pt>
                <c:pt idx="384">
                  <c:v>132.77157690000001</c:v>
                </c:pt>
                <c:pt idx="385">
                  <c:v>127.8051143</c:v>
                </c:pt>
                <c:pt idx="386">
                  <c:v>127.4051607</c:v>
                </c:pt>
                <c:pt idx="387">
                  <c:v>107.38646489999999</c:v>
                </c:pt>
                <c:pt idx="388">
                  <c:v>125.1493148</c:v>
                </c:pt>
                <c:pt idx="389">
                  <c:v>130.51137990000001</c:v>
                </c:pt>
                <c:pt idx="390">
                  <c:v>131.62048110000001</c:v>
                </c:pt>
                <c:pt idx="391">
                  <c:v>132.24844060000001</c:v>
                </c:pt>
                <c:pt idx="392">
                  <c:v>129.248412</c:v>
                </c:pt>
                <c:pt idx="393">
                  <c:v>126.70068550000001</c:v>
                </c:pt>
                <c:pt idx="394">
                  <c:v>132.28283540000001</c:v>
                </c:pt>
                <c:pt idx="395">
                  <c:v>132.31497630000001</c:v>
                </c:pt>
                <c:pt idx="396">
                  <c:v>131.69530549999999</c:v>
                </c:pt>
                <c:pt idx="397">
                  <c:v>130.98798909999999</c:v>
                </c:pt>
                <c:pt idx="398">
                  <c:v>122.5485542</c:v>
                </c:pt>
                <c:pt idx="399">
                  <c:v>131.45469600000001</c:v>
                </c:pt>
                <c:pt idx="400">
                  <c:v>135.11177670000001</c:v>
                </c:pt>
                <c:pt idx="401">
                  <c:v>136.02313129999999</c:v>
                </c:pt>
                <c:pt idx="402">
                  <c:v>133.20678599999999</c:v>
                </c:pt>
                <c:pt idx="403">
                  <c:v>133.67745679999999</c:v>
                </c:pt>
                <c:pt idx="404">
                  <c:v>137.2428031</c:v>
                </c:pt>
                <c:pt idx="405">
                  <c:v>134.75308720000001</c:v>
                </c:pt>
                <c:pt idx="406">
                  <c:v>142.99210099999999</c:v>
                </c:pt>
                <c:pt idx="407">
                  <c:v>142.95407990000001</c:v>
                </c:pt>
                <c:pt idx="408">
                  <c:v>144.17187759999999</c:v>
                </c:pt>
                <c:pt idx="409">
                  <c:v>143.3974121</c:v>
                </c:pt>
                <c:pt idx="410">
                  <c:v>147.86737740000001</c:v>
                </c:pt>
                <c:pt idx="411">
                  <c:v>138.33943389999999</c:v>
                </c:pt>
                <c:pt idx="412">
                  <c:v>139.47522219999999</c:v>
                </c:pt>
                <c:pt idx="413">
                  <c:v>142.51466339999999</c:v>
                </c:pt>
                <c:pt idx="414">
                  <c:v>142.76142379999999</c:v>
                </c:pt>
                <c:pt idx="415">
                  <c:v>138.01030660000001</c:v>
                </c:pt>
                <c:pt idx="416">
                  <c:v>144.70213319999999</c:v>
                </c:pt>
                <c:pt idx="417">
                  <c:v>127.2531694</c:v>
                </c:pt>
                <c:pt idx="418">
                  <c:v>146.1035565</c:v>
                </c:pt>
                <c:pt idx="419">
                  <c:v>140.41239630000001</c:v>
                </c:pt>
                <c:pt idx="420">
                  <c:v>131.69234</c:v>
                </c:pt>
                <c:pt idx="421">
                  <c:v>136.88445949999999</c:v>
                </c:pt>
                <c:pt idx="422">
                  <c:v>135.9983896</c:v>
                </c:pt>
                <c:pt idx="423">
                  <c:v>132.79649660000001</c:v>
                </c:pt>
                <c:pt idx="424">
                  <c:v>131.01792119999999</c:v>
                </c:pt>
                <c:pt idx="425">
                  <c:v>132.45161529999999</c:v>
                </c:pt>
                <c:pt idx="426">
                  <c:v>124.26987370000001</c:v>
                </c:pt>
                <c:pt idx="427">
                  <c:v>130.9685173</c:v>
                </c:pt>
                <c:pt idx="428">
                  <c:v>128.45043509999999</c:v>
                </c:pt>
                <c:pt idx="429">
                  <c:v>117.0164723</c:v>
                </c:pt>
                <c:pt idx="430">
                  <c:v>137.28680829999999</c:v>
                </c:pt>
                <c:pt idx="431">
                  <c:v>130.732505</c:v>
                </c:pt>
                <c:pt idx="432">
                  <c:v>121.31249579999999</c:v>
                </c:pt>
                <c:pt idx="433">
                  <c:v>128.5209342</c:v>
                </c:pt>
                <c:pt idx="434">
                  <c:v>135.834756</c:v>
                </c:pt>
                <c:pt idx="435">
                  <c:v>136.33084149999999</c:v>
                </c:pt>
                <c:pt idx="436">
                  <c:v>141.23553670000001</c:v>
                </c:pt>
                <c:pt idx="437">
                  <c:v>139.72192380000001</c:v>
                </c:pt>
                <c:pt idx="438">
                  <c:v>125.91883540000001</c:v>
                </c:pt>
                <c:pt idx="439">
                  <c:v>129.33403269999999</c:v>
                </c:pt>
                <c:pt idx="440">
                  <c:v>131.71812629999999</c:v>
                </c:pt>
                <c:pt idx="441">
                  <c:v>125.3502951</c:v>
                </c:pt>
                <c:pt idx="442">
                  <c:v>109.1088554</c:v>
                </c:pt>
                <c:pt idx="443">
                  <c:v>112.273675</c:v>
                </c:pt>
                <c:pt idx="444">
                  <c:v>112.8309005</c:v>
                </c:pt>
                <c:pt idx="445">
                  <c:v>111.7446327</c:v>
                </c:pt>
                <c:pt idx="446">
                  <c:v>118.7850981</c:v>
                </c:pt>
                <c:pt idx="447">
                  <c:v>122.5133486</c:v>
                </c:pt>
                <c:pt idx="448">
                  <c:v>123.5841061</c:v>
                </c:pt>
                <c:pt idx="449">
                  <c:v>119.86318559999999</c:v>
                </c:pt>
                <c:pt idx="450">
                  <c:v>119.54421000000001</c:v>
                </c:pt>
                <c:pt idx="451">
                  <c:v>117.28989180000001</c:v>
                </c:pt>
                <c:pt idx="452">
                  <c:v>119.5539527</c:v>
                </c:pt>
                <c:pt idx="453">
                  <c:v>119.850342</c:v>
                </c:pt>
                <c:pt idx="454">
                  <c:v>122.8762382</c:v>
                </c:pt>
                <c:pt idx="455">
                  <c:v>127.958611</c:v>
                </c:pt>
                <c:pt idx="456">
                  <c:v>123.6700542</c:v>
                </c:pt>
                <c:pt idx="457">
                  <c:v>124.2961602</c:v>
                </c:pt>
                <c:pt idx="458">
                  <c:v>126.0131229</c:v>
                </c:pt>
                <c:pt idx="459">
                  <c:v>117.6766829</c:v>
                </c:pt>
                <c:pt idx="460">
                  <c:v>125.0232705</c:v>
                </c:pt>
                <c:pt idx="461">
                  <c:v>128.19551179999999</c:v>
                </c:pt>
                <c:pt idx="462">
                  <c:v>130.16825840000001</c:v>
                </c:pt>
                <c:pt idx="463">
                  <c:v>127.6320664</c:v>
                </c:pt>
                <c:pt idx="464">
                  <c:v>125.4495975</c:v>
                </c:pt>
                <c:pt idx="465">
                  <c:v>128.8188883</c:v>
                </c:pt>
                <c:pt idx="466">
                  <c:v>126.1003273</c:v>
                </c:pt>
                <c:pt idx="467">
                  <c:v>128.7074116</c:v>
                </c:pt>
                <c:pt idx="468">
                  <c:v>125.0084932</c:v>
                </c:pt>
                <c:pt idx="469">
                  <c:v>124.5274132</c:v>
                </c:pt>
                <c:pt idx="470">
                  <c:v>125.2238524</c:v>
                </c:pt>
                <c:pt idx="471">
                  <c:v>125.5556232</c:v>
                </c:pt>
                <c:pt idx="472">
                  <c:v>129.4083153</c:v>
                </c:pt>
                <c:pt idx="473">
                  <c:v>128.645464</c:v>
                </c:pt>
                <c:pt idx="474">
                  <c:v>128.77312879999999</c:v>
                </c:pt>
                <c:pt idx="475">
                  <c:v>128.3183343</c:v>
                </c:pt>
                <c:pt idx="476">
                  <c:v>128.5213632</c:v>
                </c:pt>
                <c:pt idx="477">
                  <c:v>128.613349</c:v>
                </c:pt>
                <c:pt idx="478">
                  <c:v>128.29398749999999</c:v>
                </c:pt>
                <c:pt idx="479">
                  <c:v>127.127337</c:v>
                </c:pt>
                <c:pt idx="480">
                  <c:v>130.5192424</c:v>
                </c:pt>
                <c:pt idx="481">
                  <c:v>136.69781</c:v>
                </c:pt>
                <c:pt idx="482">
                  <c:v>138.60047689999999</c:v>
                </c:pt>
                <c:pt idx="483">
                  <c:v>138.59093759999999</c:v>
                </c:pt>
                <c:pt idx="484">
                  <c:v>138.4462661</c:v>
                </c:pt>
                <c:pt idx="485">
                  <c:v>136.61195960000001</c:v>
                </c:pt>
                <c:pt idx="486">
                  <c:v>137.9066191</c:v>
                </c:pt>
                <c:pt idx="487">
                  <c:v>139.7740518</c:v>
                </c:pt>
                <c:pt idx="488">
                  <c:v>130.70412590000001</c:v>
                </c:pt>
                <c:pt idx="489">
                  <c:v>146.13696540000001</c:v>
                </c:pt>
                <c:pt idx="490">
                  <c:v>142.66969779999999</c:v>
                </c:pt>
                <c:pt idx="491">
                  <c:v>139.57007350000001</c:v>
                </c:pt>
                <c:pt idx="492">
                  <c:v>141.94533039999999</c:v>
                </c:pt>
                <c:pt idx="493">
                  <c:v>141.29902630000001</c:v>
                </c:pt>
                <c:pt idx="494">
                  <c:v>140.30684840000001</c:v>
                </c:pt>
                <c:pt idx="495">
                  <c:v>151.15750779999999</c:v>
                </c:pt>
                <c:pt idx="496">
                  <c:v>113.0006229</c:v>
                </c:pt>
                <c:pt idx="497">
                  <c:v>115.95357180000001</c:v>
                </c:pt>
                <c:pt idx="498">
                  <c:v>115.9037889</c:v>
                </c:pt>
                <c:pt idx="499">
                  <c:v>119.28355120000001</c:v>
                </c:pt>
                <c:pt idx="500">
                  <c:v>120.0629297</c:v>
                </c:pt>
                <c:pt idx="501">
                  <c:v>111.5948731</c:v>
                </c:pt>
                <c:pt idx="502">
                  <c:v>118.5078362</c:v>
                </c:pt>
                <c:pt idx="503">
                  <c:v>143.99908840000001</c:v>
                </c:pt>
                <c:pt idx="504">
                  <c:v>121.466165</c:v>
                </c:pt>
                <c:pt idx="505">
                  <c:v>127.6682338</c:v>
                </c:pt>
                <c:pt idx="506">
                  <c:v>129.5452406</c:v>
                </c:pt>
                <c:pt idx="507">
                  <c:v>135.533064</c:v>
                </c:pt>
                <c:pt idx="508">
                  <c:v>126.4388398</c:v>
                </c:pt>
                <c:pt idx="509">
                  <c:v>129.5593342</c:v>
                </c:pt>
                <c:pt idx="510">
                  <c:v>132.82615240000001</c:v>
                </c:pt>
                <c:pt idx="511">
                  <c:v>129.63889950000001</c:v>
                </c:pt>
                <c:pt idx="512">
                  <c:v>128.13534390000001</c:v>
                </c:pt>
                <c:pt idx="513">
                  <c:v>125.1857268</c:v>
                </c:pt>
                <c:pt idx="514">
                  <c:v>126.82274459999999</c:v>
                </c:pt>
                <c:pt idx="515">
                  <c:v>128.5090075</c:v>
                </c:pt>
                <c:pt idx="516">
                  <c:v>126.9740614</c:v>
                </c:pt>
                <c:pt idx="517">
                  <c:v>129.27833999999999</c:v>
                </c:pt>
                <c:pt idx="518">
                  <c:v>128.3745955</c:v>
                </c:pt>
                <c:pt idx="519">
                  <c:v>126.8619722</c:v>
                </c:pt>
                <c:pt idx="520">
                  <c:v>127.2878451</c:v>
                </c:pt>
                <c:pt idx="521">
                  <c:v>125.78869450000001</c:v>
                </c:pt>
                <c:pt idx="522">
                  <c:v>126.736186</c:v>
                </c:pt>
                <c:pt idx="523">
                  <c:v>121.51168130000001</c:v>
                </c:pt>
                <c:pt idx="524">
                  <c:v>128.410797</c:v>
                </c:pt>
                <c:pt idx="525">
                  <c:v>125.5377178</c:v>
                </c:pt>
                <c:pt idx="526">
                  <c:v>127.0562979</c:v>
                </c:pt>
                <c:pt idx="527">
                  <c:v>126.1288983</c:v>
                </c:pt>
                <c:pt idx="528">
                  <c:v>126.2856377</c:v>
                </c:pt>
                <c:pt idx="529">
                  <c:v>132.46629619999999</c:v>
                </c:pt>
                <c:pt idx="530">
                  <c:v>123.24325519999999</c:v>
                </c:pt>
                <c:pt idx="531">
                  <c:v>118.26318329999999</c:v>
                </c:pt>
                <c:pt idx="532">
                  <c:v>117.01463579999999</c:v>
                </c:pt>
                <c:pt idx="533">
                  <c:v>118.5391942</c:v>
                </c:pt>
                <c:pt idx="534">
                  <c:v>134.83113739999999</c:v>
                </c:pt>
                <c:pt idx="535">
                  <c:v>111.13096400000001</c:v>
                </c:pt>
                <c:pt idx="536">
                  <c:v>114.4468885</c:v>
                </c:pt>
                <c:pt idx="537">
                  <c:v>110.076973</c:v>
                </c:pt>
                <c:pt idx="538">
                  <c:v>110.7409069</c:v>
                </c:pt>
                <c:pt idx="539">
                  <c:v>111.489513</c:v>
                </c:pt>
                <c:pt idx="540">
                  <c:v>112.26211120000001</c:v>
                </c:pt>
                <c:pt idx="541">
                  <c:v>114.28813220000001</c:v>
                </c:pt>
                <c:pt idx="542">
                  <c:v>113.6500963</c:v>
                </c:pt>
                <c:pt idx="543">
                  <c:v>112.6723562</c:v>
                </c:pt>
                <c:pt idx="544">
                  <c:v>112.92010399999999</c:v>
                </c:pt>
                <c:pt idx="545">
                  <c:v>111.9415042</c:v>
                </c:pt>
                <c:pt idx="546">
                  <c:v>112.1034234</c:v>
                </c:pt>
                <c:pt idx="547">
                  <c:v>114.1448075</c:v>
                </c:pt>
                <c:pt idx="548">
                  <c:v>111.7845446</c:v>
                </c:pt>
              </c:numCache>
            </c:numRef>
          </c:val>
          <c:smooth val="0"/>
          <c:extLst>
            <c:ext xmlns:c16="http://schemas.microsoft.com/office/drawing/2014/chart" uri="{C3380CC4-5D6E-409C-BE32-E72D297353CC}">
              <c16:uniqueId val="{00000000-1662-DA4C-BDCA-AC2DFBA45127}"/>
            </c:ext>
          </c:extLst>
        </c:ser>
        <c:dLbls>
          <c:showLegendKey val="0"/>
          <c:showVal val="0"/>
          <c:showCatName val="0"/>
          <c:showSerName val="0"/>
          <c:showPercent val="0"/>
          <c:showBubbleSize val="0"/>
        </c:dLbls>
        <c:smooth val="0"/>
        <c:axId val="343838592"/>
        <c:axId val="471488928"/>
      </c:lineChart>
      <c:dateAx>
        <c:axId val="343838592"/>
        <c:scaling>
          <c:orientation val="minMax"/>
        </c:scaling>
        <c:delete val="0"/>
        <c:axPos val="b"/>
        <c:numFmt formatCode="m/d/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1488928"/>
        <c:crosses val="autoZero"/>
        <c:auto val="1"/>
        <c:lblOffset val="100"/>
        <c:baseTimeUnit val="days"/>
      </c:dateAx>
      <c:valAx>
        <c:axId val="471488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43838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Distribution!$A$1:$A$87</cx:f>
        <cx:lvl ptCount="87" formatCode="General">
          <cx:pt idx="0">0.34715821810000003</cx:pt>
          <cx:pt idx="1">0.45643153530000002</cx:pt>
          <cx:pt idx="2">0.52158693119999999</cx:pt>
          <cx:pt idx="3">0.54096385540000003</cx:pt>
          <cx:pt idx="4">0.58498023720000003</cx:pt>
          <cx:pt idx="5">0.61687413550000003</cx:pt>
          <cx:pt idx="6">0.61980830669999998</cx:pt>
          <cx:pt idx="7">0.62184873949999997</cx:pt>
          <cx:pt idx="8">0.63896848139999995</cx:pt>
          <cx:pt idx="9">0.63920922570000005</cx:pt>
          <cx:pt idx="10">0.65042979940000001</cx:pt>
          <cx:pt idx="11">0.65423242469999998</cx:pt>
          <cx:pt idx="12">0.66380789019999997</cx:pt>
          <cx:pt idx="13">0.67987804880000002</cx:pt>
          <cx:pt idx="14">0.69300911850000002</cx:pt>
          <cx:pt idx="15">0.69362363920000003</cx:pt>
          <cx:pt idx="16">0.6953125</cx:pt>
          <cx:pt idx="17">0.69618320609999995</cx:pt>
          <cx:pt idx="18">0.70015698589999997</cx:pt>
          <cx:pt idx="19">0.70062695919999995</cx:pt>
          <cx:pt idx="20">0.71474358969999996</cx:pt>
          <cx:pt idx="21">0.71586715869999995</cx:pt>
          <cx:pt idx="22">0.72063492060000001</cx:pt>
          <cx:pt idx="23">0.72240259740000001</cx:pt>
          <cx:pt idx="24">0.72889610390000004</cx:pt>
          <cx:pt idx="25">0.72946859900000005</cx:pt>
          <cx:pt idx="26">0.72995090019999997</cx:pt>
          <cx:pt idx="27">0.7307060755</cx:pt>
          <cx:pt idx="28">0.73287671229999996</cx:pt>
          <cx:pt idx="29">0.73311897110000002</cx:pt>
          <cx:pt idx="30">0.73538961039999995</cx:pt>
          <cx:pt idx="31">0.73590982289999995</cx:pt>
          <cx:pt idx="32">0.73709677419999997</cx:pt>
          <cx:pt idx="33">0.73821138210000004</cx:pt>
          <cx:pt idx="34">0.75</cx:pt>
          <cx:pt idx="35">0.75290215589999998</cx:pt>
          <cx:pt idx="36">0.75362318839999998</cx:pt>
          <cx:pt idx="37">0.75666666670000005</cx:pt>
          <cx:pt idx="38">0.76369863010000005</cx:pt>
          <cx:pt idx="39">0.76599326599999995</cx:pt>
          <cx:pt idx="40">0.76679841900000001</cx:pt>
          <cx:pt idx="41">0.77835951130000003</cx:pt>
          <cx:pt idx="42">0.77972027970000002</cx:pt>
          <cx:pt idx="43">0.78141135969999997</cx:pt>
          <cx:pt idx="44">0.78658536590000006</cx:pt>
          <cx:pt idx="45">0.78819444439999997</cx:pt>
          <cx:pt idx="46">0.79642857140000001</cx:pt>
          <cx:pt idx="47">0.79859894919999996</cx:pt>
          <cx:pt idx="48">0.80140597540000003</cx:pt>
          <cx:pt idx="49">0.80722891569999999</cx:pt>
          <cx:pt idx="50">0.80722891569999999</cx:pt>
          <cx:pt idx="51">0.80935251799999997</cx:pt>
          <cx:pt idx="52">0.80960854090000001</cx:pt>
          <cx:pt idx="53">0.81204379559999995</cx:pt>
          <cx:pt idx="54">0.81238615660000002</cx:pt>
          <cx:pt idx="55">0.81927710840000001</cx:pt>
          <cx:pt idx="56">0.8221415608</cx:pt>
          <cx:pt idx="57">0.82395644280000002</cx:pt>
          <cx:pt idx="58">0.82395644280000002</cx:pt>
          <cx:pt idx="59">0.82716049380000001</cx:pt>
          <cx:pt idx="60">0.827458256</cx:pt>
          <cx:pt idx="61">0.8302583026</cx:pt>
          <cx:pt idx="62">0.84230055660000003</cx:pt>
          <cx:pt idx="63">0.84790874520000004</cx:pt>
          <cx:pt idx="64">0.85277246650000005</cx:pt>
          <cx:pt idx="65">0.85781990519999995</cx:pt>
          <cx:pt idx="66">0.85988483689999995</cx:pt>
          <cx:pt idx="67">0.86100386100000004</cx:pt>
          <cx:pt idx="68">0.86378737539999995</cx:pt>
          <cx:pt idx="69">0.86407766990000001</cx:pt>
          <cx:pt idx="70">0.86486486490000003</cx:pt>
          <cx:pt idx="71">0.86847195359999996</cx:pt>
          <cx:pt idx="72">0.8691275168</cx:pt>
          <cx:pt idx="73">0.86923076919999998</cx:pt>
          <cx:pt idx="74">0.86964980540000003</cx:pt>
          <cx:pt idx="75">0.87012987009999998</cx:pt>
          <cx:pt idx="76">0.87354085599999998</cx:pt>
          <cx:pt idx="77">0.87795275589999999</cx:pt>
          <cx:pt idx="78">0.87802516939999997</cx:pt>
          <cx:pt idx="79">0.87837837839999999</cx:pt>
          <cx:pt idx="80">0.87968441809999998</cx:pt>
          <cx:pt idx="81">0.88888888889999995</cx:pt>
          <cx:pt idx="82">0.8898721731</cx:pt>
          <cx:pt idx="83">0.89021956089999998</cx:pt>
          <cx:pt idx="84">0.89189189189999996</cx:pt>
          <cx:pt idx="85">0.89306930689999997</cx:pt>
          <cx:pt idx="86">0.89349112429999999</cx:pt>
        </cx:lvl>
      </cx:numDim>
    </cx:data>
  </cx:chartData>
  <cx:chart>
    <cx:plotArea>
      <cx:plotAreaRegion>
        <cx:series layoutId="clusteredColumn" uniqueId="{5503EC16-C99D-0D4F-BE08-F7DE775D1E49}">
          <cx:tx>
            <cx:txData>
              <cx:f/>
              <cx:v/>
            </cx:txData>
          </cx:tx>
          <cx:dataLabels>
            <cx:txPr>
              <a:bodyPr spcFirstLastPara="1" vertOverflow="ellipsis" horzOverflow="overflow" wrap="square" lIns="0" tIns="0" rIns="0" bIns="0" anchor="ctr" anchorCtr="1"/>
              <a:lstStyle/>
              <a:p>
                <a:pPr algn="ctr" rtl="0">
                  <a:defRPr sz="2000"/>
                </a:pPr>
                <a:endParaRPr lang="en-US" sz="2000" b="0" i="0" u="none" strike="noStrike" baseline="0">
                  <a:solidFill>
                    <a:prstClr val="white">
                      <a:lumMod val="65000"/>
                      <a:lumOff val="35000"/>
                    </a:prstClr>
                  </a:solidFill>
                  <a:latin typeface="Constantia"/>
                </a:endParaRPr>
              </a:p>
            </cx:txPr>
          </cx:dataLabels>
          <cx:dataId val="0"/>
          <cx:layoutPr>
            <cx:binning intervalClosed="r">
              <cx:binSize val="0.10000000000000001"/>
            </cx:binning>
          </cx:layoutPr>
        </cx:series>
      </cx:plotAreaRegion>
      <cx:axis id="0">
        <cx:catScaling gapWidth="0"/>
        <cx:title>
          <cx:tx>
            <cx:txData>
              <cx:v>Pass Rate</cx:v>
            </cx:txData>
          </cx:tx>
          <cx:txPr>
            <a:bodyPr spcFirstLastPara="1" vertOverflow="ellipsis" horzOverflow="overflow" wrap="square" lIns="0" tIns="0" rIns="0" bIns="0" anchor="ctr" anchorCtr="1"/>
            <a:lstStyle/>
            <a:p>
              <a:pPr algn="ctr" rtl="0">
                <a:defRPr sz="2000"/>
              </a:pPr>
              <a:r>
                <a:rPr lang="en-US" sz="2000" b="0" i="0" u="none" strike="noStrike" baseline="0" dirty="0">
                  <a:solidFill>
                    <a:prstClr val="white">
                      <a:lumMod val="65000"/>
                      <a:lumOff val="35000"/>
                    </a:prstClr>
                  </a:solidFill>
                  <a:latin typeface="Constantia"/>
                </a:rPr>
                <a:t>Pass Rate</a:t>
              </a:r>
            </a:p>
          </cx:txPr>
        </cx:title>
        <cx:tickLabels/>
        <cx:numFmt formatCode="#,##0.0" sourceLinked="0"/>
        <cx:txPr>
          <a:bodyPr spcFirstLastPara="1" vertOverflow="ellipsis" horzOverflow="overflow" wrap="square" lIns="0" tIns="0" rIns="0" bIns="0" anchor="ctr" anchorCtr="1"/>
          <a:lstStyle/>
          <a:p>
            <a:pPr algn="ctr" rtl="0">
              <a:defRPr sz="2000"/>
            </a:pPr>
            <a:endParaRPr lang="en-US" sz="2000" b="0" i="0" u="none" strike="noStrike" baseline="0">
              <a:solidFill>
                <a:prstClr val="white">
                  <a:lumMod val="65000"/>
                  <a:lumOff val="35000"/>
                </a:prstClr>
              </a:solidFill>
              <a:latin typeface="Constantia"/>
            </a:endParaRPr>
          </a:p>
        </cx:txPr>
      </cx:axis>
      <cx:axis id="1">
        <cx:valScaling/>
        <cx:title>
          <cx:tx>
            <cx:txData>
              <cx:v>Number of Tests</cx:v>
            </cx:txData>
          </cx:tx>
          <cx:txPr>
            <a:bodyPr spcFirstLastPara="1" vertOverflow="ellipsis" horzOverflow="overflow" wrap="square" lIns="0" tIns="0" rIns="0" bIns="0" anchor="ctr" anchorCtr="1"/>
            <a:lstStyle/>
            <a:p>
              <a:pPr algn="ctr" rtl="0">
                <a:defRPr sz="2000"/>
              </a:pPr>
              <a:r>
                <a:rPr lang="en-US" sz="2000" b="0" i="0" u="none" strike="noStrike" baseline="0" dirty="0">
                  <a:solidFill>
                    <a:prstClr val="white">
                      <a:lumMod val="65000"/>
                      <a:lumOff val="35000"/>
                    </a:prstClr>
                  </a:solidFill>
                  <a:latin typeface="Constantia"/>
                </a:rPr>
                <a:t>Number of Tests</a:t>
              </a:r>
            </a:p>
          </cx:txPr>
        </cx:title>
        <cx:majorGridlines/>
        <cx:tickLabels/>
        <cx:txPr>
          <a:bodyPr spcFirstLastPara="1" vertOverflow="ellipsis" horzOverflow="overflow" wrap="square" lIns="0" tIns="0" rIns="0" bIns="0" anchor="ctr" anchorCtr="1"/>
          <a:lstStyle/>
          <a:p>
            <a:pPr algn="ctr" rtl="0">
              <a:defRPr sz="2000"/>
            </a:pPr>
            <a:endParaRPr lang="en-US" sz="2000" b="0" i="0" u="none" strike="noStrike" baseline="0">
              <a:solidFill>
                <a:prstClr val="white">
                  <a:lumMod val="65000"/>
                  <a:lumOff val="35000"/>
                </a:prstClr>
              </a:solidFill>
              <a:latin typeface="Constantia"/>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B9AD47-5D72-E34A-BA38-626EBEF89180}"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US"/>
        </a:p>
      </dgm:t>
    </dgm:pt>
    <dgm:pt modelId="{C29B6139-8FA7-364A-BDBA-4D016A3E7A6F}">
      <dgm:prSet phldrT="[Text]"/>
      <dgm:spPr/>
      <dgm:t>
        <a:bodyPr/>
        <a:lstStyle/>
        <a:p>
          <a:r>
            <a:rPr lang="en-US" dirty="0"/>
            <a:t>Outage</a:t>
          </a:r>
        </a:p>
      </dgm:t>
    </dgm:pt>
    <dgm:pt modelId="{C04DF2EA-8BE4-2F47-A1AC-8F71E88DF692}" type="parTrans" cxnId="{C9F984A0-838E-5747-A64E-6437246DBE9A}">
      <dgm:prSet/>
      <dgm:spPr/>
      <dgm:t>
        <a:bodyPr/>
        <a:lstStyle/>
        <a:p>
          <a:endParaRPr lang="en-US"/>
        </a:p>
      </dgm:t>
    </dgm:pt>
    <dgm:pt modelId="{6D4BCA09-66F0-B547-9E9E-D17735BB1B32}" type="sibTrans" cxnId="{C9F984A0-838E-5747-A64E-6437246DBE9A}">
      <dgm:prSet/>
      <dgm:spPr/>
      <dgm:t>
        <a:bodyPr/>
        <a:lstStyle/>
        <a:p>
          <a:endParaRPr lang="en-US"/>
        </a:p>
      </dgm:t>
    </dgm:pt>
    <dgm:pt modelId="{53A320C9-56A3-0645-83EA-0CB0EF890CD7}">
      <dgm:prSet phldrT="[Text]"/>
      <dgm:spPr/>
      <dgm:t>
        <a:bodyPr/>
        <a:lstStyle/>
        <a:p>
          <a:r>
            <a:rPr lang="en-US" dirty="0"/>
            <a:t>Skip pull requests past tests</a:t>
          </a:r>
        </a:p>
      </dgm:t>
    </dgm:pt>
    <dgm:pt modelId="{3F813FB6-C675-7843-AE6E-05020BCC51AF}" type="parTrans" cxnId="{A8893DAA-8B9C-974C-BD45-475694133B0C}">
      <dgm:prSet/>
      <dgm:spPr/>
      <dgm:t>
        <a:bodyPr/>
        <a:lstStyle/>
        <a:p>
          <a:endParaRPr lang="en-US"/>
        </a:p>
      </dgm:t>
    </dgm:pt>
    <dgm:pt modelId="{08A9C642-7A61-2F49-A6E4-C94AB14CEC56}" type="sibTrans" cxnId="{A8893DAA-8B9C-974C-BD45-475694133B0C}">
      <dgm:prSet/>
      <dgm:spPr/>
      <dgm:t>
        <a:bodyPr/>
        <a:lstStyle/>
        <a:p>
          <a:endParaRPr lang="en-US"/>
        </a:p>
      </dgm:t>
    </dgm:pt>
    <dgm:pt modelId="{72E6A549-4C85-AD4F-AC7E-CC7343BF010D}">
      <dgm:prSet phldrT="[Text]"/>
      <dgm:spPr/>
      <dgm:t>
        <a:bodyPr/>
        <a:lstStyle/>
        <a:p>
          <a:r>
            <a:rPr lang="en-US" dirty="0"/>
            <a:t>Fix cause of outage</a:t>
          </a:r>
        </a:p>
      </dgm:t>
    </dgm:pt>
    <dgm:pt modelId="{E3F23DED-8985-3E43-AF54-75A6FC12D046}" type="parTrans" cxnId="{B211024C-0C32-F84D-B660-183BD6B05EC5}">
      <dgm:prSet/>
      <dgm:spPr/>
      <dgm:t>
        <a:bodyPr/>
        <a:lstStyle/>
        <a:p>
          <a:endParaRPr lang="en-US"/>
        </a:p>
      </dgm:t>
    </dgm:pt>
    <dgm:pt modelId="{673D59DE-3BF0-D341-9F22-B2364B52571A}" type="sibTrans" cxnId="{B211024C-0C32-F84D-B660-183BD6B05EC5}">
      <dgm:prSet/>
      <dgm:spPr/>
      <dgm:t>
        <a:bodyPr/>
        <a:lstStyle/>
        <a:p>
          <a:endParaRPr lang="en-US"/>
        </a:p>
      </dgm:t>
    </dgm:pt>
    <dgm:pt modelId="{3CCB118D-2C7F-794B-8A2B-B1B517EA5E50}" type="pres">
      <dgm:prSet presAssocID="{5BB9AD47-5D72-E34A-BA38-626EBEF89180}" presName="cycle" presStyleCnt="0">
        <dgm:presLayoutVars>
          <dgm:dir/>
          <dgm:resizeHandles val="exact"/>
        </dgm:presLayoutVars>
      </dgm:prSet>
      <dgm:spPr/>
    </dgm:pt>
    <dgm:pt modelId="{164F0FB0-1E9F-7A4B-9381-07ECE4CC2FCA}" type="pres">
      <dgm:prSet presAssocID="{53A320C9-56A3-0645-83EA-0CB0EF890CD7}" presName="dummy" presStyleCnt="0"/>
      <dgm:spPr/>
    </dgm:pt>
    <dgm:pt modelId="{BFCCF087-A73D-1845-92B1-9A805F726007}" type="pres">
      <dgm:prSet presAssocID="{53A320C9-56A3-0645-83EA-0CB0EF890CD7}" presName="node" presStyleLbl="revTx" presStyleIdx="0" presStyleCnt="3">
        <dgm:presLayoutVars>
          <dgm:bulletEnabled val="1"/>
        </dgm:presLayoutVars>
      </dgm:prSet>
      <dgm:spPr/>
    </dgm:pt>
    <dgm:pt modelId="{838F644C-2F27-0E4E-8D07-2CAA9151E6C9}" type="pres">
      <dgm:prSet presAssocID="{08A9C642-7A61-2F49-A6E4-C94AB14CEC56}" presName="sibTrans" presStyleLbl="node1" presStyleIdx="0" presStyleCnt="3"/>
      <dgm:spPr/>
    </dgm:pt>
    <dgm:pt modelId="{172BB343-A36B-6F46-B2D6-815CB755964C}" type="pres">
      <dgm:prSet presAssocID="{72E6A549-4C85-AD4F-AC7E-CC7343BF010D}" presName="dummy" presStyleCnt="0"/>
      <dgm:spPr/>
    </dgm:pt>
    <dgm:pt modelId="{5CD82037-154C-254B-A2F8-5E26932E216D}" type="pres">
      <dgm:prSet presAssocID="{72E6A549-4C85-AD4F-AC7E-CC7343BF010D}" presName="node" presStyleLbl="revTx" presStyleIdx="1" presStyleCnt="3">
        <dgm:presLayoutVars>
          <dgm:bulletEnabled val="1"/>
        </dgm:presLayoutVars>
      </dgm:prSet>
      <dgm:spPr/>
    </dgm:pt>
    <dgm:pt modelId="{6A2AFE51-D56E-6149-A26E-A36A1532C74F}" type="pres">
      <dgm:prSet presAssocID="{673D59DE-3BF0-D341-9F22-B2364B52571A}" presName="sibTrans" presStyleLbl="node1" presStyleIdx="1" presStyleCnt="3"/>
      <dgm:spPr/>
    </dgm:pt>
    <dgm:pt modelId="{6440D997-FE45-C44F-AF45-A6B98DA87DD3}" type="pres">
      <dgm:prSet presAssocID="{C29B6139-8FA7-364A-BDBA-4D016A3E7A6F}" presName="dummy" presStyleCnt="0"/>
      <dgm:spPr/>
    </dgm:pt>
    <dgm:pt modelId="{158BC290-4646-5D42-8171-52B7A3AE6030}" type="pres">
      <dgm:prSet presAssocID="{C29B6139-8FA7-364A-BDBA-4D016A3E7A6F}" presName="node" presStyleLbl="revTx" presStyleIdx="2" presStyleCnt="3">
        <dgm:presLayoutVars>
          <dgm:bulletEnabled val="1"/>
        </dgm:presLayoutVars>
      </dgm:prSet>
      <dgm:spPr/>
    </dgm:pt>
    <dgm:pt modelId="{EFF475BD-0655-7947-A595-D354009718D3}" type="pres">
      <dgm:prSet presAssocID="{6D4BCA09-66F0-B547-9E9E-D17735BB1B32}" presName="sibTrans" presStyleLbl="node1" presStyleIdx="2" presStyleCnt="3"/>
      <dgm:spPr/>
    </dgm:pt>
  </dgm:ptLst>
  <dgm:cxnLst>
    <dgm:cxn modelId="{A9732903-7850-864D-9DF4-03384B30678E}" type="presOf" srcId="{72E6A549-4C85-AD4F-AC7E-CC7343BF010D}" destId="{5CD82037-154C-254B-A2F8-5E26932E216D}" srcOrd="0" destOrd="0" presId="urn:microsoft.com/office/officeart/2005/8/layout/cycle1"/>
    <dgm:cxn modelId="{2DFC6803-0650-D245-808B-06F3E69B5058}" type="presOf" srcId="{673D59DE-3BF0-D341-9F22-B2364B52571A}" destId="{6A2AFE51-D56E-6149-A26E-A36A1532C74F}" srcOrd="0" destOrd="0" presId="urn:microsoft.com/office/officeart/2005/8/layout/cycle1"/>
    <dgm:cxn modelId="{B211024C-0C32-F84D-B660-183BD6B05EC5}" srcId="{5BB9AD47-5D72-E34A-BA38-626EBEF89180}" destId="{72E6A549-4C85-AD4F-AC7E-CC7343BF010D}" srcOrd="1" destOrd="0" parTransId="{E3F23DED-8985-3E43-AF54-75A6FC12D046}" sibTransId="{673D59DE-3BF0-D341-9F22-B2364B52571A}"/>
    <dgm:cxn modelId="{1236CC6D-08FF-E449-B54F-E6A936BD8D64}" type="presOf" srcId="{C29B6139-8FA7-364A-BDBA-4D016A3E7A6F}" destId="{158BC290-4646-5D42-8171-52B7A3AE6030}" srcOrd="0" destOrd="0" presId="urn:microsoft.com/office/officeart/2005/8/layout/cycle1"/>
    <dgm:cxn modelId="{8725017C-7316-234C-A0A0-5C0213A25D15}" type="presOf" srcId="{08A9C642-7A61-2F49-A6E4-C94AB14CEC56}" destId="{838F644C-2F27-0E4E-8D07-2CAA9151E6C9}" srcOrd="0" destOrd="0" presId="urn:microsoft.com/office/officeart/2005/8/layout/cycle1"/>
    <dgm:cxn modelId="{8057947D-0A06-314A-86F0-3B52A21ED69E}" type="presOf" srcId="{53A320C9-56A3-0645-83EA-0CB0EF890CD7}" destId="{BFCCF087-A73D-1845-92B1-9A805F726007}" srcOrd="0" destOrd="0" presId="urn:microsoft.com/office/officeart/2005/8/layout/cycle1"/>
    <dgm:cxn modelId="{15693495-5E16-184C-B177-3B602A8CDFE5}" type="presOf" srcId="{5BB9AD47-5D72-E34A-BA38-626EBEF89180}" destId="{3CCB118D-2C7F-794B-8A2B-B1B517EA5E50}" srcOrd="0" destOrd="0" presId="urn:microsoft.com/office/officeart/2005/8/layout/cycle1"/>
    <dgm:cxn modelId="{C9F984A0-838E-5747-A64E-6437246DBE9A}" srcId="{5BB9AD47-5D72-E34A-BA38-626EBEF89180}" destId="{C29B6139-8FA7-364A-BDBA-4D016A3E7A6F}" srcOrd="2" destOrd="0" parTransId="{C04DF2EA-8BE4-2F47-A1AC-8F71E88DF692}" sibTransId="{6D4BCA09-66F0-B547-9E9E-D17735BB1B32}"/>
    <dgm:cxn modelId="{A8893DAA-8B9C-974C-BD45-475694133B0C}" srcId="{5BB9AD47-5D72-E34A-BA38-626EBEF89180}" destId="{53A320C9-56A3-0645-83EA-0CB0EF890CD7}" srcOrd="0" destOrd="0" parTransId="{3F813FB6-C675-7843-AE6E-05020BCC51AF}" sibTransId="{08A9C642-7A61-2F49-A6E4-C94AB14CEC56}"/>
    <dgm:cxn modelId="{C6E6C0C6-3722-2742-95ED-747910698C2D}" type="presOf" srcId="{6D4BCA09-66F0-B547-9E9E-D17735BB1B32}" destId="{EFF475BD-0655-7947-A595-D354009718D3}" srcOrd="0" destOrd="0" presId="urn:microsoft.com/office/officeart/2005/8/layout/cycle1"/>
    <dgm:cxn modelId="{E6720D34-11ED-8140-87C4-0972D3CE9C55}" type="presParOf" srcId="{3CCB118D-2C7F-794B-8A2B-B1B517EA5E50}" destId="{164F0FB0-1E9F-7A4B-9381-07ECE4CC2FCA}" srcOrd="0" destOrd="0" presId="urn:microsoft.com/office/officeart/2005/8/layout/cycle1"/>
    <dgm:cxn modelId="{F3F30F2F-8B28-E149-82D1-A6B0DC558C3E}" type="presParOf" srcId="{3CCB118D-2C7F-794B-8A2B-B1B517EA5E50}" destId="{BFCCF087-A73D-1845-92B1-9A805F726007}" srcOrd="1" destOrd="0" presId="urn:microsoft.com/office/officeart/2005/8/layout/cycle1"/>
    <dgm:cxn modelId="{A9AC8B20-FE85-E048-9B7F-B063FA791527}" type="presParOf" srcId="{3CCB118D-2C7F-794B-8A2B-B1B517EA5E50}" destId="{838F644C-2F27-0E4E-8D07-2CAA9151E6C9}" srcOrd="2" destOrd="0" presId="urn:microsoft.com/office/officeart/2005/8/layout/cycle1"/>
    <dgm:cxn modelId="{9BAC270B-8712-0E42-AE11-582B47B61659}" type="presParOf" srcId="{3CCB118D-2C7F-794B-8A2B-B1B517EA5E50}" destId="{172BB343-A36B-6F46-B2D6-815CB755964C}" srcOrd="3" destOrd="0" presId="urn:microsoft.com/office/officeart/2005/8/layout/cycle1"/>
    <dgm:cxn modelId="{680F4E44-D4FD-0745-B60A-463B83D9A1E1}" type="presParOf" srcId="{3CCB118D-2C7F-794B-8A2B-B1B517EA5E50}" destId="{5CD82037-154C-254B-A2F8-5E26932E216D}" srcOrd="4" destOrd="0" presId="urn:microsoft.com/office/officeart/2005/8/layout/cycle1"/>
    <dgm:cxn modelId="{D65C1F92-AFF0-4B41-A080-79DA01058CE7}" type="presParOf" srcId="{3CCB118D-2C7F-794B-8A2B-B1B517EA5E50}" destId="{6A2AFE51-D56E-6149-A26E-A36A1532C74F}" srcOrd="5" destOrd="0" presId="urn:microsoft.com/office/officeart/2005/8/layout/cycle1"/>
    <dgm:cxn modelId="{597F4E5C-E2D5-E448-837E-B844DC7562D7}" type="presParOf" srcId="{3CCB118D-2C7F-794B-8A2B-B1B517EA5E50}" destId="{6440D997-FE45-C44F-AF45-A6B98DA87DD3}" srcOrd="6" destOrd="0" presId="urn:microsoft.com/office/officeart/2005/8/layout/cycle1"/>
    <dgm:cxn modelId="{3950013D-677A-E846-AA89-7D2F5C760354}" type="presParOf" srcId="{3CCB118D-2C7F-794B-8A2B-B1B517EA5E50}" destId="{158BC290-4646-5D42-8171-52B7A3AE6030}" srcOrd="7" destOrd="0" presId="urn:microsoft.com/office/officeart/2005/8/layout/cycle1"/>
    <dgm:cxn modelId="{03320CCC-3362-C74A-A584-E3201A73D77A}" type="presParOf" srcId="{3CCB118D-2C7F-794B-8A2B-B1B517EA5E50}" destId="{EFF475BD-0655-7947-A595-D354009718D3}"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CF087-A73D-1845-92B1-9A805F726007}">
      <dsp:nvSpPr>
        <dsp:cNvPr id="0" name=""/>
        <dsp:cNvSpPr/>
      </dsp:nvSpPr>
      <dsp:spPr>
        <a:xfrm>
          <a:off x="5109799" y="309276"/>
          <a:ext cx="1580554" cy="1580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Skip pull requests past tests</a:t>
          </a:r>
        </a:p>
      </dsp:txBody>
      <dsp:txXfrm>
        <a:off x="5109799" y="309276"/>
        <a:ext cx="1580554" cy="1580554"/>
      </dsp:txXfrm>
    </dsp:sp>
    <dsp:sp modelId="{838F644C-2F27-0E4E-8D07-2CAA9151E6C9}">
      <dsp:nvSpPr>
        <dsp:cNvPr id="0" name=""/>
        <dsp:cNvSpPr/>
      </dsp:nvSpPr>
      <dsp:spPr>
        <a:xfrm>
          <a:off x="2704576" y="-1103"/>
          <a:ext cx="3734846" cy="3734846"/>
        </a:xfrm>
        <a:prstGeom prst="circularArrow">
          <a:avLst>
            <a:gd name="adj1" fmla="val 8252"/>
            <a:gd name="adj2" fmla="val 576439"/>
            <a:gd name="adj3" fmla="val 2962383"/>
            <a:gd name="adj4" fmla="val 52709"/>
            <a:gd name="adj5" fmla="val 9628"/>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D82037-154C-254B-A2F8-5E26932E216D}">
      <dsp:nvSpPr>
        <dsp:cNvPr id="0" name=""/>
        <dsp:cNvSpPr/>
      </dsp:nvSpPr>
      <dsp:spPr>
        <a:xfrm>
          <a:off x="3781722" y="2609573"/>
          <a:ext cx="1580554" cy="1580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Fix cause of outage</a:t>
          </a:r>
        </a:p>
      </dsp:txBody>
      <dsp:txXfrm>
        <a:off x="3781722" y="2609573"/>
        <a:ext cx="1580554" cy="1580554"/>
      </dsp:txXfrm>
    </dsp:sp>
    <dsp:sp modelId="{6A2AFE51-D56E-6149-A26E-A36A1532C74F}">
      <dsp:nvSpPr>
        <dsp:cNvPr id="0" name=""/>
        <dsp:cNvSpPr/>
      </dsp:nvSpPr>
      <dsp:spPr>
        <a:xfrm>
          <a:off x="2704576" y="-1103"/>
          <a:ext cx="3734846" cy="3734846"/>
        </a:xfrm>
        <a:prstGeom prst="circularArrow">
          <a:avLst>
            <a:gd name="adj1" fmla="val 8252"/>
            <a:gd name="adj2" fmla="val 576439"/>
            <a:gd name="adj3" fmla="val 10170853"/>
            <a:gd name="adj4" fmla="val 7261178"/>
            <a:gd name="adj5" fmla="val 9628"/>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8BC290-4646-5D42-8171-52B7A3AE6030}">
      <dsp:nvSpPr>
        <dsp:cNvPr id="0" name=""/>
        <dsp:cNvSpPr/>
      </dsp:nvSpPr>
      <dsp:spPr>
        <a:xfrm>
          <a:off x="2453645" y="309276"/>
          <a:ext cx="1580554" cy="1580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Outage</a:t>
          </a:r>
        </a:p>
      </dsp:txBody>
      <dsp:txXfrm>
        <a:off x="2453645" y="309276"/>
        <a:ext cx="1580554" cy="1580554"/>
      </dsp:txXfrm>
    </dsp:sp>
    <dsp:sp modelId="{EFF475BD-0655-7947-A595-D354009718D3}">
      <dsp:nvSpPr>
        <dsp:cNvPr id="0" name=""/>
        <dsp:cNvSpPr/>
      </dsp:nvSpPr>
      <dsp:spPr>
        <a:xfrm>
          <a:off x="2704576" y="-1103"/>
          <a:ext cx="3734846" cy="3734846"/>
        </a:xfrm>
        <a:prstGeom prst="circularArrow">
          <a:avLst>
            <a:gd name="adj1" fmla="val 8252"/>
            <a:gd name="adj2" fmla="val 576439"/>
            <a:gd name="adj3" fmla="val 16855346"/>
            <a:gd name="adj4" fmla="val 14968215"/>
            <a:gd name="adj5" fmla="val 9628"/>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659ACC-BB8B-40BD-9C3D-7515A99833BA}" type="datetimeFigureOut">
              <a:rPr lang="en-US"/>
              <a:t>10/13/19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02B09C-4EB4-4858-8C5D-928515EB5FA1}" type="slidenum">
              <a:rPr/>
              <a:t>‹#›</a:t>
            </a:fld>
            <a:endParaRPr/>
          </a:p>
        </p:txBody>
      </p:sp>
    </p:spTree>
    <p:extLst>
      <p:ext uri="{BB962C8B-B14F-4D97-AF65-F5344CB8AC3E}">
        <p14:creationId xmlns:p14="http://schemas.microsoft.com/office/powerpoint/2010/main" val="2581470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AB3F5D-6129-4745-AD27-E1F8E3F0C4BE}" type="datetimeFigureOut">
              <a:rPr lang="en-US"/>
              <a:t>10/13/19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640D2E-0C1A-4418-8763-9BB732EB1D20}" type="slidenum">
              <a:rPr/>
              <a:t>‹#›</a:t>
            </a:fld>
            <a:endParaRPr/>
          </a:p>
        </p:txBody>
      </p:sp>
    </p:spTree>
    <p:extLst>
      <p:ext uri="{BB962C8B-B14F-4D97-AF65-F5344CB8AC3E}">
        <p14:creationId xmlns:p14="http://schemas.microsoft.com/office/powerpoint/2010/main" val="3186368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Flakey: tests that fail but will succeed given sufficient retries</a:t>
            </a:r>
          </a:p>
          <a:p>
            <a:endParaRPr lang="en-US" dirty="0"/>
          </a:p>
          <a:p>
            <a:r>
              <a:rPr lang="en-US" dirty="0"/>
              <a:t>Important to note that there are two primary sources of flakes:</a:t>
            </a:r>
          </a:p>
          <a:p>
            <a:pPr marL="228600" indent="-228600">
              <a:buFont typeface="+mj-lt"/>
              <a:buAutoNum type="arabicPeriod"/>
            </a:pPr>
            <a:r>
              <a:rPr lang="en-US" dirty="0"/>
              <a:t>Non-deterministic test behavior</a:t>
            </a:r>
          </a:p>
          <a:p>
            <a:pPr marL="228600" indent="-228600">
              <a:buFont typeface="+mj-lt"/>
              <a:buAutoNum type="arabicPeriod"/>
            </a:pPr>
            <a:r>
              <a:rPr lang="en-US" dirty="0"/>
              <a:t>Non-deterministic application behavior</a:t>
            </a:r>
          </a:p>
          <a:p>
            <a:pPr marL="228600" indent="-228600">
              <a:buFont typeface="+mj-lt"/>
              <a:buAutoNum type="arabicPeriod"/>
            </a:pPr>
            <a:endParaRPr lang="en-US" dirty="0"/>
          </a:p>
          <a:p>
            <a:pPr marL="228600" indent="-228600">
              <a:buFont typeface="+mj-lt"/>
              <a:buAutoNum type="arabicPeriod"/>
            </a:pPr>
            <a:r>
              <a:rPr lang="en-US" dirty="0"/>
              <a:t>We wanted to provide a very stable environment for tests to run in to isolate the cause</a:t>
            </a:r>
          </a:p>
        </p:txBody>
      </p:sp>
      <p:sp>
        <p:nvSpPr>
          <p:cNvPr id="4" name="Slide Number Placeholder 3"/>
          <p:cNvSpPr>
            <a:spLocks noGrp="1"/>
          </p:cNvSpPr>
          <p:nvPr>
            <p:ph type="sldNum" sz="quarter" idx="10"/>
          </p:nvPr>
        </p:nvSpPr>
        <p:spPr/>
        <p:txBody>
          <a:bodyPr/>
          <a:lstStyle/>
          <a:p>
            <a:fld id="{3A2CC701-D80A-463B-8415-A85485312088}" type="slidenum">
              <a:rPr lang="en-US" smtClean="0"/>
              <a:t>2</a:t>
            </a:fld>
            <a:endParaRPr lang="en-US"/>
          </a:p>
        </p:txBody>
      </p:sp>
    </p:spTree>
    <p:extLst>
      <p:ext uri="{BB962C8B-B14F-4D97-AF65-F5344CB8AC3E}">
        <p14:creationId xmlns:p14="http://schemas.microsoft.com/office/powerpoint/2010/main" val="4136793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640D2E-0C1A-4418-8763-9BB732EB1D20}" type="slidenum">
              <a:rPr lang="en-US" smtClean="0"/>
              <a:t>13</a:t>
            </a:fld>
            <a:endParaRPr lang="en-US"/>
          </a:p>
        </p:txBody>
      </p:sp>
    </p:spTree>
    <p:extLst>
      <p:ext uri="{BB962C8B-B14F-4D97-AF65-F5344CB8AC3E}">
        <p14:creationId xmlns:p14="http://schemas.microsoft.com/office/powerpoint/2010/main" val="2882259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escape hatch was built early in the company’s history to bypass tests when merging pull requests.  The escape hatch was used to merge with the comment “bailey skip it” instead of “bailey merge it”.</a:t>
            </a:r>
          </a:p>
          <a:p>
            <a:r>
              <a:rPr lang="en-US" dirty="0"/>
              <a:t>This worked well when there were just a handful of engineers at the company who knew all of the code and were good at determining whether or not it was safe to skip tests.  As the organization grew, the escape hatch was used more and more frequently as a mechanism to bypass tests when they, or the infrastructure they run on, was broken.</a:t>
            </a:r>
          </a:p>
          <a:p>
            <a:endParaRPr lang="en-US" dirty="0"/>
          </a:p>
          <a:p>
            <a:r>
              <a:rPr lang="en-US" dirty="0"/>
              <a:t>This lead to a vicious cycle…</a:t>
            </a:r>
          </a:p>
        </p:txBody>
      </p:sp>
      <p:sp>
        <p:nvSpPr>
          <p:cNvPr id="4" name="Slide Number Placeholder 3"/>
          <p:cNvSpPr>
            <a:spLocks noGrp="1"/>
          </p:cNvSpPr>
          <p:nvPr>
            <p:ph type="sldNum" sz="quarter" idx="5"/>
          </p:nvPr>
        </p:nvSpPr>
        <p:spPr/>
        <p:txBody>
          <a:bodyPr/>
          <a:lstStyle/>
          <a:p>
            <a:fld id="{BC640D2E-0C1A-4418-8763-9BB732EB1D20}" type="slidenum">
              <a:rPr lang="en-US" smtClean="0"/>
              <a:t>14</a:t>
            </a:fld>
            <a:endParaRPr lang="en-US"/>
          </a:p>
        </p:txBody>
      </p:sp>
    </p:spTree>
    <p:extLst>
      <p:ext uri="{BB962C8B-B14F-4D97-AF65-F5344CB8AC3E}">
        <p14:creationId xmlns:p14="http://schemas.microsoft.com/office/powerpoint/2010/main" val="128600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Eliminating the escape hatch was important since we used the tests to eliminate the manual regression, so if engineers were skipping the tests, there wasn't anything protecting us from releasing bugs into production.</a:t>
            </a:r>
          </a:p>
        </p:txBody>
      </p:sp>
      <p:sp>
        <p:nvSpPr>
          <p:cNvPr id="4" name="Slide Number Placeholder 3"/>
          <p:cNvSpPr>
            <a:spLocks noGrp="1"/>
          </p:cNvSpPr>
          <p:nvPr>
            <p:ph type="sldNum" sz="quarter" idx="5"/>
          </p:nvPr>
        </p:nvSpPr>
        <p:spPr/>
        <p:txBody>
          <a:bodyPr/>
          <a:lstStyle/>
          <a:p>
            <a:fld id="{BC640D2E-0C1A-4418-8763-9BB732EB1D20}" type="slidenum">
              <a:rPr lang="en-US" smtClean="0"/>
              <a:t>15</a:t>
            </a:fld>
            <a:endParaRPr lang="en-US"/>
          </a:p>
        </p:txBody>
      </p:sp>
    </p:spTree>
    <p:extLst>
      <p:ext uri="{BB962C8B-B14F-4D97-AF65-F5344CB8AC3E}">
        <p14:creationId xmlns:p14="http://schemas.microsoft.com/office/powerpoint/2010/main" val="3504606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Points 1 and 2 go hand in hand.  We used improved sandboxes as our parallelization mechanism.</a:t>
            </a:r>
          </a:p>
        </p:txBody>
      </p:sp>
      <p:sp>
        <p:nvSpPr>
          <p:cNvPr id="4" name="Slide Number Placeholder 3"/>
          <p:cNvSpPr>
            <a:spLocks noGrp="1"/>
          </p:cNvSpPr>
          <p:nvPr>
            <p:ph type="sldNum" sz="quarter" idx="5"/>
          </p:nvPr>
        </p:nvSpPr>
        <p:spPr/>
        <p:txBody>
          <a:bodyPr/>
          <a:lstStyle/>
          <a:p>
            <a:fld id="{BC640D2E-0C1A-4418-8763-9BB732EB1D20}" type="slidenum">
              <a:rPr lang="en-US" smtClean="0"/>
              <a:t>16</a:t>
            </a:fld>
            <a:endParaRPr lang="en-US"/>
          </a:p>
        </p:txBody>
      </p:sp>
    </p:spTree>
    <p:extLst>
      <p:ext uri="{BB962C8B-B14F-4D97-AF65-F5344CB8AC3E}">
        <p14:creationId xmlns:p14="http://schemas.microsoft.com/office/powerpoint/2010/main" val="3404459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options for parallelizing given to us by our test framework, this type of staggering pattern is what resulted.</a:t>
            </a:r>
          </a:p>
        </p:txBody>
      </p:sp>
      <p:sp>
        <p:nvSpPr>
          <p:cNvPr id="4" name="Slide Number Placeholder 3"/>
          <p:cNvSpPr>
            <a:spLocks noGrp="1"/>
          </p:cNvSpPr>
          <p:nvPr>
            <p:ph type="sldNum" sz="quarter" idx="5"/>
          </p:nvPr>
        </p:nvSpPr>
        <p:spPr/>
        <p:txBody>
          <a:bodyPr/>
          <a:lstStyle/>
          <a:p>
            <a:fld id="{BC640D2E-0C1A-4418-8763-9BB732EB1D20}" type="slidenum">
              <a:rPr lang="en-US" smtClean="0"/>
              <a:t>17</a:t>
            </a:fld>
            <a:endParaRPr lang="en-US"/>
          </a:p>
        </p:txBody>
      </p:sp>
    </p:spTree>
    <p:extLst>
      <p:ext uri="{BB962C8B-B14F-4D97-AF65-F5344CB8AC3E}">
        <p14:creationId xmlns:p14="http://schemas.microsoft.com/office/powerpoint/2010/main" val="694754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Sandboxes were created using the multitenancy features of our application.  One application instance can serve multiple different customers, for tests we just created many different tenants that could be used to sandbox the tests and isolate their configuration from each other in the same way that configuration is isolated for our customers in production.  If we wanted to run 15 tests in parallel, we would create 15 tenants, and run 15 tests against against those 15 tenants, one test per docker container.  When one test would finish we would start a new test in a new docker container against the freed up tenant until we had finished all of those tests.  This leads to the compression.</a:t>
            </a:r>
          </a:p>
        </p:txBody>
      </p:sp>
      <p:sp>
        <p:nvSpPr>
          <p:cNvPr id="4" name="Slide Number Placeholder 3"/>
          <p:cNvSpPr>
            <a:spLocks noGrp="1"/>
          </p:cNvSpPr>
          <p:nvPr>
            <p:ph type="sldNum" sz="quarter" idx="5"/>
          </p:nvPr>
        </p:nvSpPr>
        <p:spPr/>
        <p:txBody>
          <a:bodyPr/>
          <a:lstStyle/>
          <a:p>
            <a:fld id="{BC640D2E-0C1A-4418-8763-9BB732EB1D20}" type="slidenum">
              <a:rPr lang="en-US" smtClean="0"/>
              <a:t>18</a:t>
            </a:fld>
            <a:endParaRPr lang="en-US"/>
          </a:p>
        </p:txBody>
      </p:sp>
    </p:spTree>
    <p:extLst>
      <p:ext uri="{BB962C8B-B14F-4D97-AF65-F5344CB8AC3E}">
        <p14:creationId xmlns:p14="http://schemas.microsoft.com/office/powerpoint/2010/main" val="2443472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pattern I just described is what I call round robin grouping.  We realized we could do better and group in a more optimal fashion.</a:t>
            </a:r>
          </a:p>
          <a:p>
            <a:r>
              <a:rPr lang="en-US" dirty="0"/>
              <a:t>We used historical data from Test Center in order to determine which tests could be run together in order to ensure that all tests finished at about the same time.</a:t>
            </a:r>
          </a:p>
          <a:p>
            <a:r>
              <a:rPr lang="en-US" dirty="0"/>
              <a:t>In this example, Test 2 takes four times as long as any of the other four tests.  If we were trying to run two tests in parallel, the most optimal thing to do would be to run the four short tests against a single tenant, and run the longer test against its own tenant.  This provided an optimal run time for tests.</a:t>
            </a:r>
          </a:p>
        </p:txBody>
      </p:sp>
      <p:sp>
        <p:nvSpPr>
          <p:cNvPr id="4" name="Slide Number Placeholder 3"/>
          <p:cNvSpPr>
            <a:spLocks noGrp="1"/>
          </p:cNvSpPr>
          <p:nvPr>
            <p:ph type="sldNum" sz="quarter" idx="5"/>
          </p:nvPr>
        </p:nvSpPr>
        <p:spPr/>
        <p:txBody>
          <a:bodyPr/>
          <a:lstStyle/>
          <a:p>
            <a:fld id="{BC640D2E-0C1A-4418-8763-9BB732EB1D20}" type="slidenum">
              <a:rPr lang="en-US" smtClean="0"/>
              <a:t>19</a:t>
            </a:fld>
            <a:endParaRPr lang="en-US"/>
          </a:p>
        </p:txBody>
      </p:sp>
    </p:spTree>
    <p:extLst>
      <p:ext uri="{BB962C8B-B14F-4D97-AF65-F5344CB8AC3E}">
        <p14:creationId xmlns:p14="http://schemas.microsoft.com/office/powerpoint/2010/main" val="375480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early 2018 when many of the tools described were rolled out to the organization, we’ve been able to release more often.</a:t>
            </a:r>
          </a:p>
        </p:txBody>
      </p:sp>
      <p:sp>
        <p:nvSpPr>
          <p:cNvPr id="4" name="Slide Number Placeholder 3"/>
          <p:cNvSpPr>
            <a:spLocks noGrp="1"/>
          </p:cNvSpPr>
          <p:nvPr>
            <p:ph type="sldNum" sz="quarter" idx="5"/>
          </p:nvPr>
        </p:nvSpPr>
        <p:spPr/>
        <p:txBody>
          <a:bodyPr/>
          <a:lstStyle/>
          <a:p>
            <a:fld id="{BC640D2E-0C1A-4418-8763-9BB732EB1D20}" type="slidenum">
              <a:rPr lang="en-US" smtClean="0"/>
              <a:t>21</a:t>
            </a:fld>
            <a:endParaRPr lang="en-US"/>
          </a:p>
        </p:txBody>
      </p:sp>
    </p:spTree>
    <p:extLst>
      <p:ext uri="{BB962C8B-B14F-4D97-AF65-F5344CB8AC3E}">
        <p14:creationId xmlns:p14="http://schemas.microsoft.com/office/powerpoint/2010/main" val="3557694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wall clock</a:t>
            </a:r>
          </a:p>
        </p:txBody>
      </p:sp>
      <p:sp>
        <p:nvSpPr>
          <p:cNvPr id="4" name="Slide Number Placeholder 3"/>
          <p:cNvSpPr>
            <a:spLocks noGrp="1"/>
          </p:cNvSpPr>
          <p:nvPr>
            <p:ph type="sldNum" sz="quarter" idx="5"/>
          </p:nvPr>
        </p:nvSpPr>
        <p:spPr/>
        <p:txBody>
          <a:bodyPr/>
          <a:lstStyle/>
          <a:p>
            <a:fld id="{BC640D2E-0C1A-4418-8763-9BB732EB1D20}" type="slidenum">
              <a:rPr lang="en-US" smtClean="0"/>
              <a:t>23</a:t>
            </a:fld>
            <a:endParaRPr lang="en-US"/>
          </a:p>
        </p:txBody>
      </p:sp>
    </p:spTree>
    <p:extLst>
      <p:ext uri="{BB962C8B-B14F-4D97-AF65-F5344CB8AC3E}">
        <p14:creationId xmlns:p14="http://schemas.microsoft.com/office/powerpoint/2010/main" val="1821136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The runtime was frequently 40+ minutes, which made the iteration cycle longer than desirable</a:t>
            </a:r>
          </a:p>
          <a:p>
            <a:r>
              <a:rPr lang="en-US" dirty="0"/>
              <a:t>By making the end to end tests more stable, we hoped to give engineers more confidence in the tests, and find areas of the application that needed to be made more stable</a:t>
            </a:r>
          </a:p>
        </p:txBody>
      </p:sp>
      <p:sp>
        <p:nvSpPr>
          <p:cNvPr id="4" name="Slide Number Placeholder 3"/>
          <p:cNvSpPr>
            <a:spLocks noGrp="1"/>
          </p:cNvSpPr>
          <p:nvPr>
            <p:ph type="sldNum" sz="quarter" idx="10"/>
          </p:nvPr>
        </p:nvSpPr>
        <p:spPr/>
        <p:txBody>
          <a:bodyPr/>
          <a:lstStyle/>
          <a:p>
            <a:fld id="{3A2CC701-D80A-463B-8415-A85485312088}" type="slidenum">
              <a:rPr lang="en-US" smtClean="0"/>
              <a:t>3</a:t>
            </a:fld>
            <a:endParaRPr lang="en-US"/>
          </a:p>
        </p:txBody>
      </p:sp>
    </p:spTree>
    <p:extLst>
      <p:ext uri="{BB962C8B-B14F-4D97-AF65-F5344CB8AC3E}">
        <p14:creationId xmlns:p14="http://schemas.microsoft.com/office/powerpoint/2010/main" val="349646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4</a:t>
            </a:fld>
            <a:endParaRPr lang="en-US"/>
          </a:p>
        </p:txBody>
      </p:sp>
    </p:spTree>
    <p:extLst>
      <p:ext uri="{BB962C8B-B14F-4D97-AF65-F5344CB8AC3E}">
        <p14:creationId xmlns:p14="http://schemas.microsoft.com/office/powerpoint/2010/main" val="3382048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Problems with </a:t>
            </a:r>
            <a:r>
              <a:rPr lang="en-US" dirty="0" err="1"/>
              <a:t>datadog</a:t>
            </a:r>
            <a:r>
              <a:rPr lang="en-US" dirty="0"/>
              <a:t>:</a:t>
            </a:r>
          </a:p>
          <a:p>
            <a:pPr marL="171450" indent="-171450">
              <a:buFont typeface="Arial" panose="020B0604020202020204" pitchFamily="34" charset="0"/>
              <a:buChar char="•"/>
            </a:pPr>
            <a:r>
              <a:rPr lang="en-US" dirty="0"/>
              <a:t>We could only aggregate across every run of a test.  It was very difficult to ignore failures caused by infrastructure issues and test runs on pull requests that produced hundreds of legitimate failures.</a:t>
            </a:r>
          </a:p>
          <a:p>
            <a:pPr marL="171450" indent="-171450">
              <a:buFont typeface="Arial" panose="020B0604020202020204" pitchFamily="34" charset="0"/>
              <a:buChar char="•"/>
            </a:pPr>
            <a:r>
              <a:rPr lang="en-US" dirty="0"/>
              <a:t>Datadog would frequently choke if we tried to look at more than two days worth of data.  This made it hard to find trends overtime.</a:t>
            </a:r>
          </a:p>
        </p:txBody>
      </p:sp>
      <p:sp>
        <p:nvSpPr>
          <p:cNvPr id="4" name="Slide Number Placeholder 3"/>
          <p:cNvSpPr>
            <a:spLocks noGrp="1"/>
          </p:cNvSpPr>
          <p:nvPr>
            <p:ph type="sldNum" sz="quarter" idx="5"/>
          </p:nvPr>
        </p:nvSpPr>
        <p:spPr/>
        <p:txBody>
          <a:bodyPr/>
          <a:lstStyle/>
          <a:p>
            <a:fld id="{BC640D2E-0C1A-4418-8763-9BB732EB1D20}" type="slidenum">
              <a:rPr lang="en-US" smtClean="0"/>
              <a:t>5</a:t>
            </a:fld>
            <a:endParaRPr lang="en-US"/>
          </a:p>
        </p:txBody>
      </p:sp>
    </p:spTree>
    <p:extLst>
      <p:ext uri="{BB962C8B-B14F-4D97-AF65-F5344CB8AC3E}">
        <p14:creationId xmlns:p14="http://schemas.microsoft.com/office/powerpoint/2010/main" val="2026119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transition, we also identified an owner for each test and began storing that information in Test Center as well.</a:t>
            </a:r>
          </a:p>
        </p:txBody>
      </p:sp>
      <p:sp>
        <p:nvSpPr>
          <p:cNvPr id="4" name="Slide Number Placeholder 3"/>
          <p:cNvSpPr>
            <a:spLocks noGrp="1"/>
          </p:cNvSpPr>
          <p:nvPr>
            <p:ph type="sldNum" sz="quarter" idx="5"/>
          </p:nvPr>
        </p:nvSpPr>
        <p:spPr/>
        <p:txBody>
          <a:bodyPr/>
          <a:lstStyle/>
          <a:p>
            <a:fld id="{BC640D2E-0C1A-4418-8763-9BB732EB1D20}" type="slidenum">
              <a:rPr lang="en-US" smtClean="0"/>
              <a:t>6</a:t>
            </a:fld>
            <a:endParaRPr lang="en-US"/>
          </a:p>
        </p:txBody>
      </p:sp>
    </p:spTree>
    <p:extLst>
      <p:ext uri="{BB962C8B-B14F-4D97-AF65-F5344CB8AC3E}">
        <p14:creationId xmlns:p14="http://schemas.microsoft.com/office/powerpoint/2010/main" val="3503222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Used good job pass rate to compare to a threshold.</a:t>
            </a:r>
          </a:p>
        </p:txBody>
      </p:sp>
      <p:sp>
        <p:nvSpPr>
          <p:cNvPr id="4" name="Slide Number Placeholder 3"/>
          <p:cNvSpPr>
            <a:spLocks noGrp="1"/>
          </p:cNvSpPr>
          <p:nvPr>
            <p:ph type="sldNum" sz="quarter" idx="5"/>
          </p:nvPr>
        </p:nvSpPr>
        <p:spPr/>
        <p:txBody>
          <a:bodyPr/>
          <a:lstStyle/>
          <a:p>
            <a:fld id="{BC640D2E-0C1A-4418-8763-9BB732EB1D20}" type="slidenum">
              <a:rPr lang="en-US" smtClean="0"/>
              <a:t>7</a:t>
            </a:fld>
            <a:endParaRPr lang="en-US"/>
          </a:p>
        </p:txBody>
      </p:sp>
    </p:spTree>
    <p:extLst>
      <p:ext uri="{BB962C8B-B14F-4D97-AF65-F5344CB8AC3E}">
        <p14:creationId xmlns:p14="http://schemas.microsoft.com/office/powerpoint/2010/main" val="3137818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the distribution of test pass rates using the logic I just described when started the migration.  A total of 87 tests with a pass rate below 90%.  Today we only have 20 tests that are below 90% pass rate, and all of those have more than an 80% pass rate.</a:t>
            </a:r>
          </a:p>
        </p:txBody>
      </p:sp>
      <p:sp>
        <p:nvSpPr>
          <p:cNvPr id="4" name="Slide Number Placeholder 3"/>
          <p:cNvSpPr>
            <a:spLocks noGrp="1"/>
          </p:cNvSpPr>
          <p:nvPr>
            <p:ph type="sldNum" sz="quarter" idx="5"/>
          </p:nvPr>
        </p:nvSpPr>
        <p:spPr/>
        <p:txBody>
          <a:bodyPr/>
          <a:lstStyle/>
          <a:p>
            <a:fld id="{BC640D2E-0C1A-4418-8763-9BB732EB1D20}" type="slidenum">
              <a:rPr lang="en-US" smtClean="0"/>
              <a:t>8</a:t>
            </a:fld>
            <a:endParaRPr lang="en-US"/>
          </a:p>
        </p:txBody>
      </p:sp>
    </p:spTree>
    <p:extLst>
      <p:ext uri="{BB962C8B-B14F-4D97-AF65-F5344CB8AC3E}">
        <p14:creationId xmlns:p14="http://schemas.microsoft.com/office/powerpoint/2010/main" val="1001483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9</a:t>
            </a:fld>
            <a:endParaRPr lang="en-US"/>
          </a:p>
        </p:txBody>
      </p:sp>
    </p:spTree>
    <p:extLst>
      <p:ext uri="{BB962C8B-B14F-4D97-AF65-F5344CB8AC3E}">
        <p14:creationId xmlns:p14="http://schemas.microsoft.com/office/powerpoint/2010/main" val="474596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merge code, comments need to be applied to pull requests, both to run tests as well as for the final merge action.</a:t>
            </a:r>
          </a:p>
        </p:txBody>
      </p:sp>
      <p:sp>
        <p:nvSpPr>
          <p:cNvPr id="4" name="Slide Number Placeholder 3"/>
          <p:cNvSpPr>
            <a:spLocks noGrp="1"/>
          </p:cNvSpPr>
          <p:nvPr>
            <p:ph type="sldNum" sz="quarter" idx="5"/>
          </p:nvPr>
        </p:nvSpPr>
        <p:spPr/>
        <p:txBody>
          <a:bodyPr/>
          <a:lstStyle/>
          <a:p>
            <a:fld id="{BC640D2E-0C1A-4418-8763-9BB732EB1D20}" type="slidenum">
              <a:rPr lang="en-US" smtClean="0"/>
              <a:t>10</a:t>
            </a:fld>
            <a:endParaRPr lang="en-US"/>
          </a:p>
        </p:txBody>
      </p:sp>
    </p:spTree>
    <p:extLst>
      <p:ext uri="{BB962C8B-B14F-4D97-AF65-F5344CB8AC3E}">
        <p14:creationId xmlns:p14="http://schemas.microsoft.com/office/powerpoint/2010/main" val="2318981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84" name="Freeform 175"/>
          <p:cNvSpPr>
            <a:spLocks/>
          </p:cNvSpPr>
          <p:nvPr/>
        </p:nvSpPr>
        <p:spPr bwMode="auto">
          <a:xfrm>
            <a:off x="0" y="5027613"/>
            <a:ext cx="4046538" cy="1828800"/>
          </a:xfrm>
          <a:custGeom>
            <a:avLst/>
            <a:gdLst>
              <a:gd name="T0" fmla="*/ 0 w 1275"/>
              <a:gd name="T1" fmla="*/ 0 h 576"/>
              <a:gd name="T2" fmla="*/ 0 w 1275"/>
              <a:gd name="T3" fmla="*/ 6 h 576"/>
              <a:gd name="T4" fmla="*/ 0 w 1275"/>
              <a:gd name="T5" fmla="*/ 11 h 576"/>
              <a:gd name="T6" fmla="*/ 0 w 1275"/>
              <a:gd name="T7" fmla="*/ 20 h 576"/>
              <a:gd name="T8" fmla="*/ 0 w 1275"/>
              <a:gd name="T9" fmla="*/ 27 h 576"/>
              <a:gd name="T10" fmla="*/ 0 w 1275"/>
              <a:gd name="T11" fmla="*/ 35 h 576"/>
              <a:gd name="T12" fmla="*/ 0 w 1275"/>
              <a:gd name="T13" fmla="*/ 37 h 576"/>
              <a:gd name="T14" fmla="*/ 0 w 1275"/>
              <a:gd name="T15" fmla="*/ 48 h 576"/>
              <a:gd name="T16" fmla="*/ 0 w 1275"/>
              <a:gd name="T17" fmla="*/ 53 h 576"/>
              <a:gd name="T18" fmla="*/ 0 w 1275"/>
              <a:gd name="T19" fmla="*/ 70 h 576"/>
              <a:gd name="T20" fmla="*/ 0 w 1275"/>
              <a:gd name="T21" fmla="*/ 74 h 576"/>
              <a:gd name="T22" fmla="*/ 0 w 1275"/>
              <a:gd name="T23" fmla="*/ 78 h 576"/>
              <a:gd name="T24" fmla="*/ 0 w 1275"/>
              <a:gd name="T25" fmla="*/ 96 h 576"/>
              <a:gd name="T26" fmla="*/ 0 w 1275"/>
              <a:gd name="T27" fmla="*/ 99 h 576"/>
              <a:gd name="T28" fmla="*/ 0 w 1275"/>
              <a:gd name="T29" fmla="*/ 120 h 576"/>
              <a:gd name="T30" fmla="*/ 0 w 1275"/>
              <a:gd name="T31" fmla="*/ 120 h 576"/>
              <a:gd name="T32" fmla="*/ 0 w 1275"/>
              <a:gd name="T33" fmla="*/ 123 h 576"/>
              <a:gd name="T34" fmla="*/ 0 w 1275"/>
              <a:gd name="T35" fmla="*/ 149 h 576"/>
              <a:gd name="T36" fmla="*/ 0 w 1275"/>
              <a:gd name="T37" fmla="*/ 150 h 576"/>
              <a:gd name="T38" fmla="*/ 0 w 1275"/>
              <a:gd name="T39" fmla="*/ 156 h 576"/>
              <a:gd name="T40" fmla="*/ 0 w 1275"/>
              <a:gd name="T41" fmla="*/ 166 h 576"/>
              <a:gd name="T42" fmla="*/ 0 w 1275"/>
              <a:gd name="T43" fmla="*/ 182 h 576"/>
              <a:gd name="T44" fmla="*/ 0 w 1275"/>
              <a:gd name="T45" fmla="*/ 183 h 576"/>
              <a:gd name="T46" fmla="*/ 0 w 1275"/>
              <a:gd name="T47" fmla="*/ 271 h 576"/>
              <a:gd name="T48" fmla="*/ 0 w 1275"/>
              <a:gd name="T49" fmla="*/ 278 h 576"/>
              <a:gd name="T50" fmla="*/ 0 w 1275"/>
              <a:gd name="T51" fmla="*/ 301 h 576"/>
              <a:gd name="T52" fmla="*/ 0 w 1275"/>
              <a:gd name="T53" fmla="*/ 313 h 576"/>
              <a:gd name="T54" fmla="*/ 0 w 1275"/>
              <a:gd name="T55" fmla="*/ 313 h 576"/>
              <a:gd name="T56" fmla="*/ 0 w 1275"/>
              <a:gd name="T57" fmla="*/ 315 h 576"/>
              <a:gd name="T58" fmla="*/ 0 w 1275"/>
              <a:gd name="T59" fmla="*/ 317 h 576"/>
              <a:gd name="T60" fmla="*/ 0 w 1275"/>
              <a:gd name="T61" fmla="*/ 330 h 576"/>
              <a:gd name="T62" fmla="*/ 0 w 1275"/>
              <a:gd name="T63" fmla="*/ 389 h 576"/>
              <a:gd name="T64" fmla="*/ 0 w 1275"/>
              <a:gd name="T65" fmla="*/ 394 h 576"/>
              <a:gd name="T66" fmla="*/ 0 w 1275"/>
              <a:gd name="T67" fmla="*/ 416 h 576"/>
              <a:gd name="T68" fmla="*/ 0 w 1275"/>
              <a:gd name="T69" fmla="*/ 432 h 576"/>
              <a:gd name="T70" fmla="*/ 0 w 1275"/>
              <a:gd name="T71" fmla="*/ 446 h 576"/>
              <a:gd name="T72" fmla="*/ 0 w 1275"/>
              <a:gd name="T73" fmla="*/ 446 h 576"/>
              <a:gd name="T74" fmla="*/ 0 w 1275"/>
              <a:gd name="T75" fmla="*/ 455 h 576"/>
              <a:gd name="T76" fmla="*/ 0 w 1275"/>
              <a:gd name="T77" fmla="*/ 472 h 576"/>
              <a:gd name="T78" fmla="*/ 0 w 1275"/>
              <a:gd name="T79" fmla="*/ 481 h 576"/>
              <a:gd name="T80" fmla="*/ 0 w 1275"/>
              <a:gd name="T81" fmla="*/ 484 h 576"/>
              <a:gd name="T82" fmla="*/ 0 w 1275"/>
              <a:gd name="T83" fmla="*/ 576 h 576"/>
              <a:gd name="T84" fmla="*/ 1275 w 1275"/>
              <a:gd name="T85" fmla="*/ 576 h 576"/>
              <a:gd name="T86" fmla="*/ 0 w 1275"/>
              <a:gd name="T87"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5" h="576">
                <a:moveTo>
                  <a:pt x="0" y="0"/>
                </a:moveTo>
                <a:cubicBezTo>
                  <a:pt x="0" y="6"/>
                  <a:pt x="0" y="6"/>
                  <a:pt x="0" y="6"/>
                </a:cubicBezTo>
                <a:cubicBezTo>
                  <a:pt x="0" y="11"/>
                  <a:pt x="0" y="11"/>
                  <a:pt x="0" y="11"/>
                </a:cubicBezTo>
                <a:cubicBezTo>
                  <a:pt x="0" y="20"/>
                  <a:pt x="0" y="20"/>
                  <a:pt x="0" y="20"/>
                </a:cubicBezTo>
                <a:cubicBezTo>
                  <a:pt x="0" y="27"/>
                  <a:pt x="0" y="27"/>
                  <a:pt x="0" y="27"/>
                </a:cubicBezTo>
                <a:cubicBezTo>
                  <a:pt x="0" y="35"/>
                  <a:pt x="0" y="35"/>
                  <a:pt x="0" y="35"/>
                </a:cubicBezTo>
                <a:cubicBezTo>
                  <a:pt x="0" y="37"/>
                  <a:pt x="0" y="37"/>
                  <a:pt x="0" y="37"/>
                </a:cubicBezTo>
                <a:cubicBezTo>
                  <a:pt x="0" y="48"/>
                  <a:pt x="0" y="48"/>
                  <a:pt x="0" y="48"/>
                </a:cubicBezTo>
                <a:cubicBezTo>
                  <a:pt x="0" y="53"/>
                  <a:pt x="0" y="53"/>
                  <a:pt x="0" y="53"/>
                </a:cubicBezTo>
                <a:cubicBezTo>
                  <a:pt x="0" y="70"/>
                  <a:pt x="0" y="70"/>
                  <a:pt x="0" y="70"/>
                </a:cubicBezTo>
                <a:cubicBezTo>
                  <a:pt x="0" y="74"/>
                  <a:pt x="0" y="74"/>
                  <a:pt x="0" y="74"/>
                </a:cubicBezTo>
                <a:cubicBezTo>
                  <a:pt x="0" y="78"/>
                  <a:pt x="0" y="78"/>
                  <a:pt x="0" y="78"/>
                </a:cubicBezTo>
                <a:cubicBezTo>
                  <a:pt x="0" y="96"/>
                  <a:pt x="0" y="96"/>
                  <a:pt x="0" y="96"/>
                </a:cubicBezTo>
                <a:cubicBezTo>
                  <a:pt x="0" y="99"/>
                  <a:pt x="0" y="99"/>
                  <a:pt x="0" y="99"/>
                </a:cubicBezTo>
                <a:cubicBezTo>
                  <a:pt x="0" y="120"/>
                  <a:pt x="0" y="120"/>
                  <a:pt x="0" y="120"/>
                </a:cubicBezTo>
                <a:cubicBezTo>
                  <a:pt x="0" y="120"/>
                  <a:pt x="0" y="120"/>
                  <a:pt x="0" y="120"/>
                </a:cubicBezTo>
                <a:cubicBezTo>
                  <a:pt x="0" y="123"/>
                  <a:pt x="0" y="123"/>
                  <a:pt x="0" y="123"/>
                </a:cubicBezTo>
                <a:cubicBezTo>
                  <a:pt x="0" y="149"/>
                  <a:pt x="0" y="149"/>
                  <a:pt x="0" y="149"/>
                </a:cubicBezTo>
                <a:cubicBezTo>
                  <a:pt x="0" y="150"/>
                  <a:pt x="0" y="150"/>
                  <a:pt x="0" y="150"/>
                </a:cubicBezTo>
                <a:cubicBezTo>
                  <a:pt x="0" y="156"/>
                  <a:pt x="0" y="156"/>
                  <a:pt x="0" y="156"/>
                </a:cubicBezTo>
                <a:cubicBezTo>
                  <a:pt x="0" y="166"/>
                  <a:pt x="0" y="166"/>
                  <a:pt x="0" y="166"/>
                </a:cubicBezTo>
                <a:cubicBezTo>
                  <a:pt x="0" y="182"/>
                  <a:pt x="0" y="182"/>
                  <a:pt x="0" y="182"/>
                </a:cubicBezTo>
                <a:cubicBezTo>
                  <a:pt x="0" y="183"/>
                  <a:pt x="0" y="183"/>
                  <a:pt x="0" y="183"/>
                </a:cubicBezTo>
                <a:cubicBezTo>
                  <a:pt x="0" y="271"/>
                  <a:pt x="0" y="271"/>
                  <a:pt x="0" y="271"/>
                </a:cubicBezTo>
                <a:cubicBezTo>
                  <a:pt x="0" y="278"/>
                  <a:pt x="0" y="278"/>
                  <a:pt x="0" y="278"/>
                </a:cubicBezTo>
                <a:cubicBezTo>
                  <a:pt x="0" y="301"/>
                  <a:pt x="0" y="301"/>
                  <a:pt x="0" y="301"/>
                </a:cubicBezTo>
                <a:cubicBezTo>
                  <a:pt x="0" y="313"/>
                  <a:pt x="0" y="313"/>
                  <a:pt x="0" y="313"/>
                </a:cubicBezTo>
                <a:cubicBezTo>
                  <a:pt x="0" y="313"/>
                  <a:pt x="0" y="313"/>
                  <a:pt x="0" y="313"/>
                </a:cubicBezTo>
                <a:cubicBezTo>
                  <a:pt x="0" y="315"/>
                  <a:pt x="0" y="315"/>
                  <a:pt x="0" y="315"/>
                </a:cubicBezTo>
                <a:cubicBezTo>
                  <a:pt x="0" y="317"/>
                  <a:pt x="0" y="317"/>
                  <a:pt x="0" y="317"/>
                </a:cubicBezTo>
                <a:cubicBezTo>
                  <a:pt x="0" y="330"/>
                  <a:pt x="0" y="330"/>
                  <a:pt x="0" y="330"/>
                </a:cubicBezTo>
                <a:cubicBezTo>
                  <a:pt x="0" y="389"/>
                  <a:pt x="0" y="389"/>
                  <a:pt x="0" y="389"/>
                </a:cubicBezTo>
                <a:cubicBezTo>
                  <a:pt x="0" y="394"/>
                  <a:pt x="0" y="394"/>
                  <a:pt x="0" y="394"/>
                </a:cubicBezTo>
                <a:cubicBezTo>
                  <a:pt x="0" y="416"/>
                  <a:pt x="0" y="416"/>
                  <a:pt x="0" y="416"/>
                </a:cubicBezTo>
                <a:cubicBezTo>
                  <a:pt x="0" y="432"/>
                  <a:pt x="0" y="432"/>
                  <a:pt x="0" y="432"/>
                </a:cubicBezTo>
                <a:cubicBezTo>
                  <a:pt x="0" y="446"/>
                  <a:pt x="0" y="446"/>
                  <a:pt x="0" y="446"/>
                </a:cubicBezTo>
                <a:cubicBezTo>
                  <a:pt x="0" y="446"/>
                  <a:pt x="0" y="446"/>
                  <a:pt x="0" y="446"/>
                </a:cubicBezTo>
                <a:cubicBezTo>
                  <a:pt x="0" y="455"/>
                  <a:pt x="0" y="455"/>
                  <a:pt x="0" y="455"/>
                </a:cubicBezTo>
                <a:cubicBezTo>
                  <a:pt x="0" y="472"/>
                  <a:pt x="0" y="472"/>
                  <a:pt x="0" y="472"/>
                </a:cubicBezTo>
                <a:cubicBezTo>
                  <a:pt x="0" y="481"/>
                  <a:pt x="0" y="481"/>
                  <a:pt x="0" y="481"/>
                </a:cubicBezTo>
                <a:cubicBezTo>
                  <a:pt x="0" y="484"/>
                  <a:pt x="0" y="484"/>
                  <a:pt x="0" y="484"/>
                </a:cubicBezTo>
                <a:cubicBezTo>
                  <a:pt x="0" y="576"/>
                  <a:pt x="0" y="576"/>
                  <a:pt x="0" y="576"/>
                </a:cubicBezTo>
                <a:cubicBezTo>
                  <a:pt x="1275" y="576"/>
                  <a:pt x="1275" y="576"/>
                  <a:pt x="1275" y="576"/>
                </a:cubicBezTo>
                <a:cubicBezTo>
                  <a:pt x="879" y="493"/>
                  <a:pt x="446" y="315"/>
                  <a:pt x="0" y="0"/>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185" name="Freeform 176"/>
          <p:cNvSpPr>
            <a:spLocks/>
          </p:cNvSpPr>
          <p:nvPr/>
        </p:nvSpPr>
        <p:spPr bwMode="auto">
          <a:xfrm>
            <a:off x="0" y="5138738"/>
            <a:ext cx="3687763" cy="1717675"/>
          </a:xfrm>
          <a:custGeom>
            <a:avLst/>
            <a:gdLst>
              <a:gd name="T0" fmla="*/ 0 w 1162"/>
              <a:gd name="T1" fmla="*/ 0 h 541"/>
              <a:gd name="T2" fmla="*/ 0 w 1162"/>
              <a:gd name="T3" fmla="*/ 2 h 541"/>
              <a:gd name="T4" fmla="*/ 0 w 1162"/>
              <a:gd name="T5" fmla="*/ 13 h 541"/>
              <a:gd name="T6" fmla="*/ 0 w 1162"/>
              <a:gd name="T7" fmla="*/ 18 h 541"/>
              <a:gd name="T8" fmla="*/ 0 w 1162"/>
              <a:gd name="T9" fmla="*/ 35 h 541"/>
              <a:gd name="T10" fmla="*/ 0 w 1162"/>
              <a:gd name="T11" fmla="*/ 39 h 541"/>
              <a:gd name="T12" fmla="*/ 0 w 1162"/>
              <a:gd name="T13" fmla="*/ 61 h 541"/>
              <a:gd name="T14" fmla="*/ 0 w 1162"/>
              <a:gd name="T15" fmla="*/ 64 h 541"/>
              <a:gd name="T16" fmla="*/ 0 w 1162"/>
              <a:gd name="T17" fmla="*/ 85 h 541"/>
              <a:gd name="T18" fmla="*/ 0 w 1162"/>
              <a:gd name="T19" fmla="*/ 88 h 541"/>
              <a:gd name="T20" fmla="*/ 0 w 1162"/>
              <a:gd name="T21" fmla="*/ 114 h 541"/>
              <a:gd name="T22" fmla="*/ 0 w 1162"/>
              <a:gd name="T23" fmla="*/ 115 h 541"/>
              <a:gd name="T24" fmla="*/ 0 w 1162"/>
              <a:gd name="T25" fmla="*/ 147 h 541"/>
              <a:gd name="T26" fmla="*/ 0 w 1162"/>
              <a:gd name="T27" fmla="*/ 148 h 541"/>
              <a:gd name="T28" fmla="*/ 0 w 1162"/>
              <a:gd name="T29" fmla="*/ 541 h 541"/>
              <a:gd name="T30" fmla="*/ 1162 w 1162"/>
              <a:gd name="T31" fmla="*/ 541 h 541"/>
              <a:gd name="T32" fmla="*/ 0 w 1162"/>
              <a:gd name="T33"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 h="541">
                <a:moveTo>
                  <a:pt x="0" y="0"/>
                </a:moveTo>
                <a:cubicBezTo>
                  <a:pt x="0" y="2"/>
                  <a:pt x="0" y="2"/>
                  <a:pt x="0" y="2"/>
                </a:cubicBezTo>
                <a:cubicBezTo>
                  <a:pt x="0" y="13"/>
                  <a:pt x="0" y="13"/>
                  <a:pt x="0" y="13"/>
                </a:cubicBezTo>
                <a:cubicBezTo>
                  <a:pt x="0" y="18"/>
                  <a:pt x="0" y="18"/>
                  <a:pt x="0" y="18"/>
                </a:cubicBezTo>
                <a:cubicBezTo>
                  <a:pt x="0" y="35"/>
                  <a:pt x="0" y="35"/>
                  <a:pt x="0" y="35"/>
                </a:cubicBezTo>
                <a:cubicBezTo>
                  <a:pt x="0" y="39"/>
                  <a:pt x="0" y="39"/>
                  <a:pt x="0" y="39"/>
                </a:cubicBezTo>
                <a:cubicBezTo>
                  <a:pt x="0" y="61"/>
                  <a:pt x="0" y="61"/>
                  <a:pt x="0" y="61"/>
                </a:cubicBezTo>
                <a:cubicBezTo>
                  <a:pt x="0" y="64"/>
                  <a:pt x="0" y="64"/>
                  <a:pt x="0" y="64"/>
                </a:cubicBezTo>
                <a:cubicBezTo>
                  <a:pt x="0" y="85"/>
                  <a:pt x="0" y="85"/>
                  <a:pt x="0" y="85"/>
                </a:cubicBezTo>
                <a:cubicBezTo>
                  <a:pt x="0" y="88"/>
                  <a:pt x="0" y="88"/>
                  <a:pt x="0" y="88"/>
                </a:cubicBezTo>
                <a:cubicBezTo>
                  <a:pt x="0" y="114"/>
                  <a:pt x="0" y="114"/>
                  <a:pt x="0" y="114"/>
                </a:cubicBezTo>
                <a:cubicBezTo>
                  <a:pt x="0" y="115"/>
                  <a:pt x="0" y="115"/>
                  <a:pt x="0" y="115"/>
                </a:cubicBezTo>
                <a:cubicBezTo>
                  <a:pt x="0" y="147"/>
                  <a:pt x="0" y="147"/>
                  <a:pt x="0" y="147"/>
                </a:cubicBezTo>
                <a:cubicBezTo>
                  <a:pt x="0" y="148"/>
                  <a:pt x="0" y="148"/>
                  <a:pt x="0" y="148"/>
                </a:cubicBezTo>
                <a:cubicBezTo>
                  <a:pt x="0" y="541"/>
                  <a:pt x="0" y="541"/>
                  <a:pt x="0" y="541"/>
                </a:cubicBezTo>
                <a:cubicBezTo>
                  <a:pt x="1162" y="541"/>
                  <a:pt x="1162" y="541"/>
                  <a:pt x="1162" y="541"/>
                </a:cubicBezTo>
                <a:cubicBezTo>
                  <a:pt x="796" y="453"/>
                  <a:pt x="397" y="285"/>
                  <a:pt x="0" y="0"/>
                </a:cubicBez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grpSp>
        <p:nvGrpSpPr>
          <p:cNvPr id="1353" name="Group 1352"/>
          <p:cNvGrpSpPr/>
          <p:nvPr/>
        </p:nvGrpSpPr>
        <p:grpSpPr>
          <a:xfrm>
            <a:off x="-7620" y="5268913"/>
            <a:ext cx="2498725" cy="1612900"/>
            <a:chOff x="0" y="5268913"/>
            <a:chExt cx="2498725" cy="1612900"/>
          </a:xfrm>
        </p:grpSpPr>
        <p:sp>
          <p:nvSpPr>
            <p:cNvPr id="1220" name="Freeform 210"/>
            <p:cNvSpPr>
              <a:spLocks/>
            </p:cNvSpPr>
            <p:nvPr/>
          </p:nvSpPr>
          <p:spPr bwMode="auto">
            <a:xfrm>
              <a:off x="69850" y="67960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1" name="Freeform 211"/>
            <p:cNvSpPr>
              <a:spLocks/>
            </p:cNvSpPr>
            <p:nvPr/>
          </p:nvSpPr>
          <p:spPr bwMode="auto">
            <a:xfrm>
              <a:off x="152400" y="59769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2" name="Freeform 212"/>
            <p:cNvSpPr>
              <a:spLocks/>
            </p:cNvSpPr>
            <p:nvPr/>
          </p:nvSpPr>
          <p:spPr bwMode="auto">
            <a:xfrm>
              <a:off x="495300" y="6773863"/>
              <a:ext cx="25400" cy="12700"/>
            </a:xfrm>
            <a:custGeom>
              <a:avLst/>
              <a:gdLst>
                <a:gd name="T0" fmla="*/ 4 w 8"/>
                <a:gd name="T1" fmla="*/ 3 h 4"/>
                <a:gd name="T2" fmla="*/ 8 w 8"/>
                <a:gd name="T3" fmla="*/ 1 h 4"/>
                <a:gd name="T4" fmla="*/ 2 w 8"/>
                <a:gd name="T5" fmla="*/ 0 h 4"/>
                <a:gd name="T6" fmla="*/ 0 w 8"/>
                <a:gd name="T7" fmla="*/ 3 h 4"/>
                <a:gd name="T8" fmla="*/ 4 w 8"/>
                <a:gd name="T9" fmla="*/ 2 h 4"/>
                <a:gd name="T10" fmla="*/ 4 w 8"/>
                <a:gd name="T11" fmla="*/ 3 h 4"/>
              </a:gdLst>
              <a:ahLst/>
              <a:cxnLst>
                <a:cxn ang="0">
                  <a:pos x="T0" y="T1"/>
                </a:cxn>
                <a:cxn ang="0">
                  <a:pos x="T2" y="T3"/>
                </a:cxn>
                <a:cxn ang="0">
                  <a:pos x="T4" y="T5"/>
                </a:cxn>
                <a:cxn ang="0">
                  <a:pos x="T6" y="T7"/>
                </a:cxn>
                <a:cxn ang="0">
                  <a:pos x="T8" y="T9"/>
                </a:cxn>
                <a:cxn ang="0">
                  <a:pos x="T10" y="T11"/>
                </a:cxn>
              </a:cxnLst>
              <a:rect l="0" t="0" r="r" b="b"/>
              <a:pathLst>
                <a:path w="8" h="4">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3" name="Freeform 213"/>
            <p:cNvSpPr>
              <a:spLocks/>
            </p:cNvSpPr>
            <p:nvPr/>
          </p:nvSpPr>
          <p:spPr bwMode="auto">
            <a:xfrm>
              <a:off x="1939925" y="6805613"/>
              <a:ext cx="15875" cy="12700"/>
            </a:xfrm>
            <a:custGeom>
              <a:avLst/>
              <a:gdLst>
                <a:gd name="T0" fmla="*/ 4 w 5"/>
                <a:gd name="T1" fmla="*/ 4 h 4"/>
                <a:gd name="T2" fmla="*/ 1 w 5"/>
                <a:gd name="T3" fmla="*/ 1 h 4"/>
                <a:gd name="T4" fmla="*/ 4 w 5"/>
                <a:gd name="T5" fmla="*/ 4 h 4"/>
              </a:gdLst>
              <a:ahLst/>
              <a:cxnLst>
                <a:cxn ang="0">
                  <a:pos x="T0" y="T1"/>
                </a:cxn>
                <a:cxn ang="0">
                  <a:pos x="T2" y="T3"/>
                </a:cxn>
                <a:cxn ang="0">
                  <a:pos x="T4" y="T5"/>
                </a:cxn>
              </a:cxnLst>
              <a:rect l="0" t="0" r="r" b="b"/>
              <a:pathLst>
                <a:path w="5" h="4">
                  <a:moveTo>
                    <a:pt x="4" y="4"/>
                  </a:moveTo>
                  <a:cubicBezTo>
                    <a:pt x="5" y="1"/>
                    <a:pt x="4" y="0"/>
                    <a:pt x="1" y="1"/>
                  </a:cubicBezTo>
                  <a:cubicBezTo>
                    <a:pt x="3" y="3"/>
                    <a:pt x="0" y="3"/>
                    <a:pt x="4"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4" name="Freeform 214"/>
            <p:cNvSpPr>
              <a:spLocks/>
            </p:cNvSpPr>
            <p:nvPr/>
          </p:nvSpPr>
          <p:spPr bwMode="auto">
            <a:xfrm>
              <a:off x="2019300" y="6805613"/>
              <a:ext cx="34925" cy="22225"/>
            </a:xfrm>
            <a:custGeom>
              <a:avLst/>
              <a:gdLst>
                <a:gd name="T0" fmla="*/ 2 w 11"/>
                <a:gd name="T1" fmla="*/ 7 h 7"/>
                <a:gd name="T2" fmla="*/ 10 w 11"/>
                <a:gd name="T3" fmla="*/ 1 h 7"/>
                <a:gd name="T4" fmla="*/ 2 w 11"/>
                <a:gd name="T5" fmla="*/ 7 h 7"/>
              </a:gdLst>
              <a:ahLst/>
              <a:cxnLst>
                <a:cxn ang="0">
                  <a:pos x="T0" y="T1"/>
                </a:cxn>
                <a:cxn ang="0">
                  <a:pos x="T2" y="T3"/>
                </a:cxn>
                <a:cxn ang="0">
                  <a:pos x="T4" y="T5"/>
                </a:cxn>
              </a:cxnLst>
              <a:rect l="0" t="0" r="r" b="b"/>
              <a:pathLst>
                <a:path w="11" h="7">
                  <a:moveTo>
                    <a:pt x="2" y="7"/>
                  </a:moveTo>
                  <a:cubicBezTo>
                    <a:pt x="4" y="5"/>
                    <a:pt x="11" y="5"/>
                    <a:pt x="10" y="1"/>
                  </a:cubicBezTo>
                  <a:cubicBezTo>
                    <a:pt x="7" y="0"/>
                    <a:pt x="0" y="3"/>
                    <a:pt x="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5" name="Freeform 215"/>
            <p:cNvSpPr>
              <a:spLocks/>
            </p:cNvSpPr>
            <p:nvPr/>
          </p:nvSpPr>
          <p:spPr bwMode="auto">
            <a:xfrm>
              <a:off x="2108200" y="6827838"/>
              <a:ext cx="34925" cy="22225"/>
            </a:xfrm>
            <a:custGeom>
              <a:avLst/>
              <a:gdLst>
                <a:gd name="T0" fmla="*/ 11 w 11"/>
                <a:gd name="T1" fmla="*/ 1 h 7"/>
                <a:gd name="T2" fmla="*/ 10 w 11"/>
                <a:gd name="T3" fmla="*/ 6 h 7"/>
                <a:gd name="T4" fmla="*/ 11 w 11"/>
                <a:gd name="T5" fmla="*/ 1 h 7"/>
              </a:gdLst>
              <a:ahLst/>
              <a:cxnLst>
                <a:cxn ang="0">
                  <a:pos x="T0" y="T1"/>
                </a:cxn>
                <a:cxn ang="0">
                  <a:pos x="T2" y="T3"/>
                </a:cxn>
                <a:cxn ang="0">
                  <a:pos x="T4" y="T5"/>
                </a:cxn>
              </a:cxnLst>
              <a:rect l="0" t="0" r="r" b="b"/>
              <a:pathLst>
                <a:path w="11" h="7">
                  <a:moveTo>
                    <a:pt x="11" y="1"/>
                  </a:moveTo>
                  <a:cubicBezTo>
                    <a:pt x="0" y="0"/>
                    <a:pt x="8" y="7"/>
                    <a:pt x="10" y="6"/>
                  </a:cubicBezTo>
                  <a:cubicBezTo>
                    <a:pt x="6" y="4"/>
                    <a:pt x="11" y="2"/>
                    <a:pt x="11"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6" name="Freeform 216"/>
            <p:cNvSpPr>
              <a:spLocks/>
            </p:cNvSpPr>
            <p:nvPr/>
          </p:nvSpPr>
          <p:spPr bwMode="auto">
            <a:xfrm>
              <a:off x="1387475" y="6789738"/>
              <a:ext cx="28575" cy="19050"/>
            </a:xfrm>
            <a:custGeom>
              <a:avLst/>
              <a:gdLst>
                <a:gd name="T0" fmla="*/ 7 w 9"/>
                <a:gd name="T1" fmla="*/ 5 h 6"/>
                <a:gd name="T2" fmla="*/ 8 w 9"/>
                <a:gd name="T3" fmla="*/ 0 h 6"/>
                <a:gd name="T4" fmla="*/ 1 w 9"/>
                <a:gd name="T5" fmla="*/ 4 h 6"/>
                <a:gd name="T6" fmla="*/ 7 w 9"/>
                <a:gd name="T7" fmla="*/ 5 h 6"/>
              </a:gdLst>
              <a:ahLst/>
              <a:cxnLst>
                <a:cxn ang="0">
                  <a:pos x="T0" y="T1"/>
                </a:cxn>
                <a:cxn ang="0">
                  <a:pos x="T2" y="T3"/>
                </a:cxn>
                <a:cxn ang="0">
                  <a:pos x="T4" y="T5"/>
                </a:cxn>
                <a:cxn ang="0">
                  <a:pos x="T6" y="T7"/>
                </a:cxn>
              </a:cxnLst>
              <a:rect l="0" t="0" r="r" b="b"/>
              <a:pathLst>
                <a:path w="9" h="6">
                  <a:moveTo>
                    <a:pt x="7" y="5"/>
                  </a:moveTo>
                  <a:cubicBezTo>
                    <a:pt x="7" y="3"/>
                    <a:pt x="9" y="1"/>
                    <a:pt x="8" y="0"/>
                  </a:cubicBezTo>
                  <a:cubicBezTo>
                    <a:pt x="7" y="0"/>
                    <a:pt x="0" y="4"/>
                    <a:pt x="1" y="4"/>
                  </a:cubicBezTo>
                  <a:cubicBezTo>
                    <a:pt x="5" y="6"/>
                    <a:pt x="3" y="5"/>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8" name="Freeform 218"/>
            <p:cNvSpPr>
              <a:spLocks/>
            </p:cNvSpPr>
            <p:nvPr/>
          </p:nvSpPr>
          <p:spPr bwMode="auto">
            <a:xfrm>
              <a:off x="346075" y="5954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9" name="Freeform 219"/>
            <p:cNvSpPr>
              <a:spLocks/>
            </p:cNvSpPr>
            <p:nvPr/>
          </p:nvSpPr>
          <p:spPr bwMode="auto">
            <a:xfrm>
              <a:off x="1755775" y="6792913"/>
              <a:ext cx="19050" cy="15875"/>
            </a:xfrm>
            <a:custGeom>
              <a:avLst/>
              <a:gdLst>
                <a:gd name="T0" fmla="*/ 3 w 6"/>
                <a:gd name="T1" fmla="*/ 5 h 5"/>
                <a:gd name="T2" fmla="*/ 5 w 6"/>
                <a:gd name="T3" fmla="*/ 0 h 5"/>
                <a:gd name="T4" fmla="*/ 4 w 6"/>
                <a:gd name="T5" fmla="*/ 2 h 5"/>
                <a:gd name="T6" fmla="*/ 0 w 6"/>
                <a:gd name="T7" fmla="*/ 1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0" name="Freeform 220"/>
            <p:cNvSpPr>
              <a:spLocks/>
            </p:cNvSpPr>
            <p:nvPr/>
          </p:nvSpPr>
          <p:spPr bwMode="auto">
            <a:xfrm>
              <a:off x="31750" y="6208713"/>
              <a:ext cx="15875" cy="12700"/>
            </a:xfrm>
            <a:custGeom>
              <a:avLst/>
              <a:gdLst>
                <a:gd name="T0" fmla="*/ 5 w 5"/>
                <a:gd name="T1" fmla="*/ 2 h 4"/>
                <a:gd name="T2" fmla="*/ 1 w 5"/>
                <a:gd name="T3" fmla="*/ 4 h 4"/>
                <a:gd name="T4" fmla="*/ 5 w 5"/>
                <a:gd name="T5" fmla="*/ 2 h 4"/>
              </a:gdLst>
              <a:ahLst/>
              <a:cxnLst>
                <a:cxn ang="0">
                  <a:pos x="T0" y="T1"/>
                </a:cxn>
                <a:cxn ang="0">
                  <a:pos x="T2" y="T3"/>
                </a:cxn>
                <a:cxn ang="0">
                  <a:pos x="T4" y="T5"/>
                </a:cxn>
              </a:cxnLst>
              <a:rect l="0" t="0" r="r" b="b"/>
              <a:pathLst>
                <a:path w="5" h="4">
                  <a:moveTo>
                    <a:pt x="5" y="2"/>
                  </a:moveTo>
                  <a:cubicBezTo>
                    <a:pt x="5" y="0"/>
                    <a:pt x="0" y="0"/>
                    <a:pt x="1" y="4"/>
                  </a:cubicBezTo>
                  <a:cubicBezTo>
                    <a:pt x="3" y="4"/>
                    <a:pt x="4" y="3"/>
                    <a:pt x="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1" name="Freeform 221"/>
            <p:cNvSpPr>
              <a:spLocks/>
            </p:cNvSpPr>
            <p:nvPr/>
          </p:nvSpPr>
          <p:spPr bwMode="auto">
            <a:xfrm>
              <a:off x="6350" y="6443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2" name="Freeform 222"/>
            <p:cNvSpPr>
              <a:spLocks/>
            </p:cNvSpPr>
            <p:nvPr/>
          </p:nvSpPr>
          <p:spPr bwMode="auto">
            <a:xfrm>
              <a:off x="6350" y="6345238"/>
              <a:ext cx="22225" cy="53975"/>
            </a:xfrm>
            <a:custGeom>
              <a:avLst/>
              <a:gdLst>
                <a:gd name="T0" fmla="*/ 1 w 7"/>
                <a:gd name="T1" fmla="*/ 0 h 17"/>
                <a:gd name="T2" fmla="*/ 0 w 7"/>
                <a:gd name="T3" fmla="*/ 1 h 17"/>
                <a:gd name="T4" fmla="*/ 0 w 7"/>
                <a:gd name="T5" fmla="*/ 17 h 17"/>
                <a:gd name="T6" fmla="*/ 3 w 7"/>
                <a:gd name="T7" fmla="*/ 13 h 17"/>
                <a:gd name="T8" fmla="*/ 1 w 7"/>
                <a:gd name="T9" fmla="*/ 0 h 17"/>
              </a:gdLst>
              <a:ahLst/>
              <a:cxnLst>
                <a:cxn ang="0">
                  <a:pos x="T0" y="T1"/>
                </a:cxn>
                <a:cxn ang="0">
                  <a:pos x="T2" y="T3"/>
                </a:cxn>
                <a:cxn ang="0">
                  <a:pos x="T4" y="T5"/>
                </a:cxn>
                <a:cxn ang="0">
                  <a:pos x="T6" y="T7"/>
                </a:cxn>
                <a:cxn ang="0">
                  <a:pos x="T8" y="T9"/>
                </a:cxn>
              </a:cxnLst>
              <a:rect l="0" t="0" r="r" b="b"/>
              <a:pathLst>
                <a:path w="7" h="1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3" name="Freeform 223"/>
            <p:cNvSpPr>
              <a:spLocks/>
            </p:cNvSpPr>
            <p:nvPr/>
          </p:nvSpPr>
          <p:spPr bwMode="auto">
            <a:xfrm>
              <a:off x="6350" y="6259513"/>
              <a:ext cx="9525" cy="19050"/>
            </a:xfrm>
            <a:custGeom>
              <a:avLst/>
              <a:gdLst>
                <a:gd name="T0" fmla="*/ 0 w 3"/>
                <a:gd name="T1" fmla="*/ 1 h 6"/>
                <a:gd name="T2" fmla="*/ 0 w 3"/>
                <a:gd name="T3" fmla="*/ 6 h 6"/>
                <a:gd name="T4" fmla="*/ 0 w 3"/>
                <a:gd name="T5" fmla="*/ 1 h 6"/>
              </a:gdLst>
              <a:ahLst/>
              <a:cxnLst>
                <a:cxn ang="0">
                  <a:pos x="T0" y="T1"/>
                </a:cxn>
                <a:cxn ang="0">
                  <a:pos x="T2" y="T3"/>
                </a:cxn>
                <a:cxn ang="0">
                  <a:pos x="T4" y="T5"/>
                </a:cxn>
              </a:cxnLst>
              <a:rect l="0" t="0" r="r" b="b"/>
              <a:pathLst>
                <a:path w="3" h="6">
                  <a:moveTo>
                    <a:pt x="0" y="1"/>
                  </a:moveTo>
                  <a:cubicBezTo>
                    <a:pt x="0" y="6"/>
                    <a:pt x="0" y="6"/>
                    <a:pt x="0" y="6"/>
                  </a:cubicBezTo>
                  <a:cubicBezTo>
                    <a:pt x="3" y="1"/>
                    <a:pt x="2"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4" name="Freeform 224"/>
            <p:cNvSpPr>
              <a:spLocks/>
            </p:cNvSpPr>
            <p:nvPr/>
          </p:nvSpPr>
          <p:spPr bwMode="auto">
            <a:xfrm>
              <a:off x="34925" y="6297613"/>
              <a:ext cx="38100" cy="57150"/>
            </a:xfrm>
            <a:custGeom>
              <a:avLst/>
              <a:gdLst>
                <a:gd name="T0" fmla="*/ 7 w 12"/>
                <a:gd name="T1" fmla="*/ 3 h 18"/>
                <a:gd name="T2" fmla="*/ 7 w 12"/>
                <a:gd name="T3" fmla="*/ 1 h 18"/>
                <a:gd name="T4" fmla="*/ 0 w 12"/>
                <a:gd name="T5" fmla="*/ 15 h 18"/>
                <a:gd name="T6" fmla="*/ 7 w 12"/>
                <a:gd name="T7" fmla="*/ 12 h 18"/>
                <a:gd name="T8" fmla="*/ 7 w 12"/>
                <a:gd name="T9" fmla="*/ 0 h 18"/>
                <a:gd name="T10" fmla="*/ 7 w 12"/>
                <a:gd name="T11" fmla="*/ 3 h 18"/>
              </a:gdLst>
              <a:ahLst/>
              <a:cxnLst>
                <a:cxn ang="0">
                  <a:pos x="T0" y="T1"/>
                </a:cxn>
                <a:cxn ang="0">
                  <a:pos x="T2" y="T3"/>
                </a:cxn>
                <a:cxn ang="0">
                  <a:pos x="T4" y="T5"/>
                </a:cxn>
                <a:cxn ang="0">
                  <a:pos x="T6" y="T7"/>
                </a:cxn>
                <a:cxn ang="0">
                  <a:pos x="T8" y="T9"/>
                </a:cxn>
                <a:cxn ang="0">
                  <a:pos x="T10" y="T11"/>
                </a:cxn>
              </a:cxnLst>
              <a:rect l="0" t="0" r="r" b="b"/>
              <a:pathLst>
                <a:path w="12" h="18">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5" name="Freeform 225"/>
            <p:cNvSpPr>
              <a:spLocks/>
            </p:cNvSpPr>
            <p:nvPr/>
          </p:nvSpPr>
          <p:spPr bwMode="auto">
            <a:xfrm>
              <a:off x="73025" y="6402388"/>
              <a:ext cx="15875" cy="9525"/>
            </a:xfrm>
            <a:custGeom>
              <a:avLst/>
              <a:gdLst>
                <a:gd name="T0" fmla="*/ 4 w 5"/>
                <a:gd name="T1" fmla="*/ 0 h 3"/>
                <a:gd name="T2" fmla="*/ 0 w 5"/>
                <a:gd name="T3" fmla="*/ 1 h 3"/>
                <a:gd name="T4" fmla="*/ 4 w 5"/>
                <a:gd name="T5" fmla="*/ 0 h 3"/>
              </a:gdLst>
              <a:ahLst/>
              <a:cxnLst>
                <a:cxn ang="0">
                  <a:pos x="T0" y="T1"/>
                </a:cxn>
                <a:cxn ang="0">
                  <a:pos x="T2" y="T3"/>
                </a:cxn>
                <a:cxn ang="0">
                  <a:pos x="T4" y="T5"/>
                </a:cxn>
              </a:cxnLst>
              <a:rect l="0" t="0" r="r" b="b"/>
              <a:pathLst>
                <a:path w="5" h="3">
                  <a:moveTo>
                    <a:pt x="4" y="0"/>
                  </a:moveTo>
                  <a:cubicBezTo>
                    <a:pt x="5" y="0"/>
                    <a:pt x="0" y="1"/>
                    <a:pt x="0" y="1"/>
                  </a:cubicBezTo>
                  <a:cubicBezTo>
                    <a:pt x="0" y="3"/>
                    <a:pt x="5" y="2"/>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6" name="Freeform 226"/>
            <p:cNvSpPr>
              <a:spLocks/>
            </p:cNvSpPr>
            <p:nvPr/>
          </p:nvSpPr>
          <p:spPr bwMode="auto">
            <a:xfrm>
              <a:off x="47625" y="6173788"/>
              <a:ext cx="12700" cy="15875"/>
            </a:xfrm>
            <a:custGeom>
              <a:avLst/>
              <a:gdLst>
                <a:gd name="T0" fmla="*/ 4 w 4"/>
                <a:gd name="T1" fmla="*/ 2 h 5"/>
                <a:gd name="T2" fmla="*/ 1 w 4"/>
                <a:gd name="T3" fmla="*/ 0 h 5"/>
                <a:gd name="T4" fmla="*/ 1 w 4"/>
                <a:gd name="T5" fmla="*/ 5 h 5"/>
                <a:gd name="T6" fmla="*/ 4 w 4"/>
                <a:gd name="T7" fmla="*/ 2 h 5"/>
              </a:gdLst>
              <a:ahLst/>
              <a:cxnLst>
                <a:cxn ang="0">
                  <a:pos x="T0" y="T1"/>
                </a:cxn>
                <a:cxn ang="0">
                  <a:pos x="T2" y="T3"/>
                </a:cxn>
                <a:cxn ang="0">
                  <a:pos x="T4" y="T5"/>
                </a:cxn>
                <a:cxn ang="0">
                  <a:pos x="T6" y="T7"/>
                </a:cxn>
              </a:cxnLst>
              <a:rect l="0" t="0" r="r" b="b"/>
              <a:pathLst>
                <a:path w="4" h="5">
                  <a:moveTo>
                    <a:pt x="4" y="2"/>
                  </a:moveTo>
                  <a:cubicBezTo>
                    <a:pt x="3" y="1"/>
                    <a:pt x="2" y="0"/>
                    <a:pt x="1" y="0"/>
                  </a:cubicBezTo>
                  <a:cubicBezTo>
                    <a:pt x="0" y="1"/>
                    <a:pt x="0" y="3"/>
                    <a:pt x="1" y="5"/>
                  </a:cubicBezTo>
                  <a:cubicBezTo>
                    <a:pt x="2" y="4"/>
                    <a:pt x="3" y="3"/>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7" name="Freeform 227"/>
            <p:cNvSpPr>
              <a:spLocks/>
            </p:cNvSpPr>
            <p:nvPr/>
          </p:nvSpPr>
          <p:spPr bwMode="auto">
            <a:xfrm>
              <a:off x="3175" y="6491288"/>
              <a:ext cx="101600" cy="133350"/>
            </a:xfrm>
            <a:custGeom>
              <a:avLst/>
              <a:gdLst>
                <a:gd name="T0" fmla="*/ 5 w 32"/>
                <a:gd name="T1" fmla="*/ 28 h 42"/>
                <a:gd name="T2" fmla="*/ 4 w 32"/>
                <a:gd name="T3" fmla="*/ 33 h 42"/>
                <a:gd name="T4" fmla="*/ 3 w 32"/>
                <a:gd name="T5" fmla="*/ 33 h 42"/>
                <a:gd name="T6" fmla="*/ 2 w 32"/>
                <a:gd name="T7" fmla="*/ 36 h 42"/>
                <a:gd name="T8" fmla="*/ 5 w 32"/>
                <a:gd name="T9" fmla="*/ 37 h 42"/>
                <a:gd name="T10" fmla="*/ 5 w 32"/>
                <a:gd name="T11" fmla="*/ 38 h 42"/>
                <a:gd name="T12" fmla="*/ 19 w 32"/>
                <a:gd name="T13" fmla="*/ 30 h 42"/>
                <a:gd name="T14" fmla="*/ 20 w 32"/>
                <a:gd name="T15" fmla="*/ 29 h 42"/>
                <a:gd name="T16" fmla="*/ 30 w 32"/>
                <a:gd name="T17" fmla="*/ 9 h 42"/>
                <a:gd name="T18" fmla="*/ 28 w 32"/>
                <a:gd name="T19" fmla="*/ 0 h 42"/>
                <a:gd name="T20" fmla="*/ 20 w 32"/>
                <a:gd name="T21" fmla="*/ 10 h 42"/>
                <a:gd name="T22" fmla="*/ 15 w 32"/>
                <a:gd name="T23" fmla="*/ 4 h 42"/>
                <a:gd name="T24" fmla="*/ 7 w 32"/>
                <a:gd name="T25" fmla="*/ 26 h 42"/>
                <a:gd name="T26" fmla="*/ 4 w 32"/>
                <a:gd name="T27" fmla="*/ 19 h 42"/>
                <a:gd name="T28" fmla="*/ 1 w 32"/>
                <a:gd name="T29" fmla="*/ 20 h 42"/>
                <a:gd name="T30" fmla="*/ 1 w 32"/>
                <a:gd name="T31" fmla="*/ 23 h 42"/>
                <a:gd name="T32" fmla="*/ 5 w 32"/>
                <a:gd name="T33"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8" name="Freeform 228"/>
            <p:cNvSpPr>
              <a:spLocks/>
            </p:cNvSpPr>
            <p:nvPr/>
          </p:nvSpPr>
          <p:spPr bwMode="auto">
            <a:xfrm>
              <a:off x="12700" y="6230938"/>
              <a:ext cx="25400" cy="34925"/>
            </a:xfrm>
            <a:custGeom>
              <a:avLst/>
              <a:gdLst>
                <a:gd name="T0" fmla="*/ 8 w 8"/>
                <a:gd name="T1" fmla="*/ 0 h 11"/>
                <a:gd name="T2" fmla="*/ 2 w 8"/>
                <a:gd name="T3" fmla="*/ 1 h 11"/>
                <a:gd name="T4" fmla="*/ 0 w 8"/>
                <a:gd name="T5" fmla="*/ 5 h 11"/>
                <a:gd name="T6" fmla="*/ 8 w 8"/>
                <a:gd name="T7" fmla="*/ 0 h 11"/>
              </a:gdLst>
              <a:ahLst/>
              <a:cxnLst>
                <a:cxn ang="0">
                  <a:pos x="T0" y="T1"/>
                </a:cxn>
                <a:cxn ang="0">
                  <a:pos x="T2" y="T3"/>
                </a:cxn>
                <a:cxn ang="0">
                  <a:pos x="T4" y="T5"/>
                </a:cxn>
                <a:cxn ang="0">
                  <a:pos x="T6" y="T7"/>
                </a:cxn>
              </a:cxnLst>
              <a:rect l="0" t="0" r="r" b="b"/>
              <a:pathLst>
                <a:path w="8" h="11">
                  <a:moveTo>
                    <a:pt x="8" y="0"/>
                  </a:moveTo>
                  <a:cubicBezTo>
                    <a:pt x="6" y="1"/>
                    <a:pt x="4" y="1"/>
                    <a:pt x="2" y="1"/>
                  </a:cubicBezTo>
                  <a:cubicBezTo>
                    <a:pt x="3" y="3"/>
                    <a:pt x="2" y="4"/>
                    <a:pt x="0" y="5"/>
                  </a:cubicBezTo>
                  <a:cubicBezTo>
                    <a:pt x="2" y="11"/>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9" name="Freeform 229"/>
            <p:cNvSpPr>
              <a:spLocks/>
            </p:cNvSpPr>
            <p:nvPr/>
          </p:nvSpPr>
          <p:spPr bwMode="auto">
            <a:xfrm>
              <a:off x="15875" y="6618288"/>
              <a:ext cx="19050" cy="19050"/>
            </a:xfrm>
            <a:custGeom>
              <a:avLst/>
              <a:gdLst>
                <a:gd name="T0" fmla="*/ 4 w 6"/>
                <a:gd name="T1" fmla="*/ 0 h 6"/>
                <a:gd name="T2" fmla="*/ 0 w 6"/>
                <a:gd name="T3" fmla="*/ 0 h 6"/>
                <a:gd name="T4" fmla="*/ 4 w 6"/>
                <a:gd name="T5" fmla="*/ 5 h 6"/>
                <a:gd name="T6" fmla="*/ 4 w 6"/>
                <a:gd name="T7" fmla="*/ 0 h 6"/>
              </a:gdLst>
              <a:ahLst/>
              <a:cxnLst>
                <a:cxn ang="0">
                  <a:pos x="T0" y="T1"/>
                </a:cxn>
                <a:cxn ang="0">
                  <a:pos x="T2" y="T3"/>
                </a:cxn>
                <a:cxn ang="0">
                  <a:pos x="T4" y="T5"/>
                </a:cxn>
                <a:cxn ang="0">
                  <a:pos x="T6" y="T7"/>
                </a:cxn>
              </a:cxnLst>
              <a:rect l="0" t="0" r="r" b="b"/>
              <a:pathLst>
                <a:path w="6" h="6">
                  <a:moveTo>
                    <a:pt x="4" y="0"/>
                  </a:moveTo>
                  <a:cubicBezTo>
                    <a:pt x="2" y="0"/>
                    <a:pt x="1" y="0"/>
                    <a:pt x="0" y="0"/>
                  </a:cubicBezTo>
                  <a:cubicBezTo>
                    <a:pt x="0" y="3"/>
                    <a:pt x="4" y="6"/>
                    <a:pt x="4" y="5"/>
                  </a:cubicBezTo>
                  <a:cubicBezTo>
                    <a:pt x="6" y="3"/>
                    <a:pt x="2" y="3"/>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0" name="Freeform 230"/>
            <p:cNvSpPr>
              <a:spLocks/>
            </p:cNvSpPr>
            <p:nvPr/>
          </p:nvSpPr>
          <p:spPr bwMode="auto">
            <a:xfrm>
              <a:off x="6350" y="6421438"/>
              <a:ext cx="66675" cy="107950"/>
            </a:xfrm>
            <a:custGeom>
              <a:avLst/>
              <a:gdLst>
                <a:gd name="T0" fmla="*/ 1 w 21"/>
                <a:gd name="T1" fmla="*/ 34 h 34"/>
                <a:gd name="T2" fmla="*/ 14 w 21"/>
                <a:gd name="T3" fmla="*/ 20 h 34"/>
                <a:gd name="T4" fmla="*/ 18 w 21"/>
                <a:gd name="T5" fmla="*/ 10 h 34"/>
                <a:gd name="T6" fmla="*/ 17 w 21"/>
                <a:gd name="T7" fmla="*/ 9 h 34"/>
                <a:gd name="T8" fmla="*/ 20 w 21"/>
                <a:gd name="T9" fmla="*/ 5 h 34"/>
                <a:gd name="T10" fmla="*/ 18 w 21"/>
                <a:gd name="T11" fmla="*/ 6 h 34"/>
                <a:gd name="T12" fmla="*/ 10 w 21"/>
                <a:gd name="T13" fmla="*/ 0 h 34"/>
                <a:gd name="T14" fmla="*/ 11 w 21"/>
                <a:gd name="T15" fmla="*/ 10 h 34"/>
                <a:gd name="T16" fmla="*/ 0 w 21"/>
                <a:gd name="T17" fmla="*/ 16 h 34"/>
                <a:gd name="T18" fmla="*/ 0 w 21"/>
                <a:gd name="T19" fmla="*/ 33 h 34"/>
                <a:gd name="T20" fmla="*/ 1 w 21"/>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1" name="Freeform 231"/>
            <p:cNvSpPr>
              <a:spLocks/>
            </p:cNvSpPr>
            <p:nvPr/>
          </p:nvSpPr>
          <p:spPr bwMode="auto">
            <a:xfrm>
              <a:off x="250825" y="59705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2" name="Freeform 232"/>
            <p:cNvSpPr>
              <a:spLocks/>
            </p:cNvSpPr>
            <p:nvPr/>
          </p:nvSpPr>
          <p:spPr bwMode="auto">
            <a:xfrm>
              <a:off x="234950" y="5681663"/>
              <a:ext cx="31750" cy="12700"/>
            </a:xfrm>
            <a:custGeom>
              <a:avLst/>
              <a:gdLst>
                <a:gd name="T0" fmla="*/ 10 w 10"/>
                <a:gd name="T1" fmla="*/ 4 h 4"/>
                <a:gd name="T2" fmla="*/ 6 w 10"/>
                <a:gd name="T3" fmla="*/ 0 h 4"/>
                <a:gd name="T4" fmla="*/ 10 w 10"/>
                <a:gd name="T5" fmla="*/ 4 h 4"/>
              </a:gdLst>
              <a:ahLst/>
              <a:cxnLst>
                <a:cxn ang="0">
                  <a:pos x="T0" y="T1"/>
                </a:cxn>
                <a:cxn ang="0">
                  <a:pos x="T2" y="T3"/>
                </a:cxn>
                <a:cxn ang="0">
                  <a:pos x="T4" y="T5"/>
                </a:cxn>
              </a:cxnLst>
              <a:rect l="0" t="0" r="r" b="b"/>
              <a:pathLst>
                <a:path w="10" h="4">
                  <a:moveTo>
                    <a:pt x="10" y="4"/>
                  </a:moveTo>
                  <a:cubicBezTo>
                    <a:pt x="8" y="3"/>
                    <a:pt x="7" y="1"/>
                    <a:pt x="6" y="0"/>
                  </a:cubicBezTo>
                  <a:cubicBezTo>
                    <a:pt x="0" y="1"/>
                    <a:pt x="9" y="4"/>
                    <a:pt x="1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3" name="Freeform 233"/>
            <p:cNvSpPr>
              <a:spLocks/>
            </p:cNvSpPr>
            <p:nvPr/>
          </p:nvSpPr>
          <p:spPr bwMode="auto">
            <a:xfrm>
              <a:off x="225425" y="5662613"/>
              <a:ext cx="31750" cy="31750"/>
            </a:xfrm>
            <a:custGeom>
              <a:avLst/>
              <a:gdLst>
                <a:gd name="T0" fmla="*/ 8 w 10"/>
                <a:gd name="T1" fmla="*/ 0 h 10"/>
                <a:gd name="T2" fmla="*/ 5 w 10"/>
                <a:gd name="T3" fmla="*/ 6 h 10"/>
                <a:gd name="T4" fmla="*/ 4 w 10"/>
                <a:gd name="T5" fmla="*/ 8 h 10"/>
                <a:gd name="T6" fmla="*/ 5 w 10"/>
                <a:gd name="T7" fmla="*/ 10 h 10"/>
                <a:gd name="T8" fmla="*/ 10 w 10"/>
                <a:gd name="T9" fmla="*/ 2 h 10"/>
                <a:gd name="T10" fmla="*/ 8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4" name="Freeform 234"/>
            <p:cNvSpPr>
              <a:spLocks/>
            </p:cNvSpPr>
            <p:nvPr/>
          </p:nvSpPr>
          <p:spPr bwMode="auto">
            <a:xfrm>
              <a:off x="231775" y="5688013"/>
              <a:ext cx="6350" cy="9525"/>
            </a:xfrm>
            <a:custGeom>
              <a:avLst/>
              <a:gdLst>
                <a:gd name="T0" fmla="*/ 2 w 2"/>
                <a:gd name="T1" fmla="*/ 0 h 3"/>
                <a:gd name="T2" fmla="*/ 2 w 2"/>
                <a:gd name="T3" fmla="*/ 0 h 3"/>
              </a:gdLst>
              <a:ahLst/>
              <a:cxnLst>
                <a:cxn ang="0">
                  <a:pos x="T0" y="T1"/>
                </a:cxn>
                <a:cxn ang="0">
                  <a:pos x="T2" y="T3"/>
                </a:cxn>
              </a:cxnLst>
              <a:rect l="0" t="0" r="r" b="b"/>
              <a:pathLst>
                <a:path w="2" h="3">
                  <a:moveTo>
                    <a:pt x="2" y="0"/>
                  </a:moveTo>
                  <a:cubicBezTo>
                    <a:pt x="1" y="0"/>
                    <a:pt x="0" y="3"/>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5" name="Freeform 235"/>
            <p:cNvSpPr>
              <a:spLocks/>
            </p:cNvSpPr>
            <p:nvPr/>
          </p:nvSpPr>
          <p:spPr bwMode="auto">
            <a:xfrm>
              <a:off x="244475" y="5745163"/>
              <a:ext cx="38100" cy="44450"/>
            </a:xfrm>
            <a:custGeom>
              <a:avLst/>
              <a:gdLst>
                <a:gd name="T0" fmla="*/ 8 w 12"/>
                <a:gd name="T1" fmla="*/ 12 h 14"/>
                <a:gd name="T2" fmla="*/ 6 w 12"/>
                <a:gd name="T3" fmla="*/ 9 h 14"/>
                <a:gd name="T4" fmla="*/ 7 w 12"/>
                <a:gd name="T5" fmla="*/ 2 h 14"/>
                <a:gd name="T6" fmla="*/ 0 w 12"/>
                <a:gd name="T7" fmla="*/ 10 h 14"/>
                <a:gd name="T8" fmla="*/ 2 w 12"/>
                <a:gd name="T9" fmla="*/ 13 h 14"/>
                <a:gd name="T10" fmla="*/ 8 w 12"/>
                <a:gd name="T11" fmla="*/ 12 h 14"/>
              </a:gdLst>
              <a:ahLst/>
              <a:cxnLst>
                <a:cxn ang="0">
                  <a:pos x="T0" y="T1"/>
                </a:cxn>
                <a:cxn ang="0">
                  <a:pos x="T2" y="T3"/>
                </a:cxn>
                <a:cxn ang="0">
                  <a:pos x="T4" y="T5"/>
                </a:cxn>
                <a:cxn ang="0">
                  <a:pos x="T6" y="T7"/>
                </a:cxn>
                <a:cxn ang="0">
                  <a:pos x="T8" y="T9"/>
                </a:cxn>
                <a:cxn ang="0">
                  <a:pos x="T10" y="T11"/>
                </a:cxn>
              </a:cxnLst>
              <a:rect l="0" t="0" r="r" b="b"/>
              <a:pathLst>
                <a:path w="12" h="14">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6" name="Freeform 236"/>
            <p:cNvSpPr>
              <a:spLocks/>
            </p:cNvSpPr>
            <p:nvPr/>
          </p:nvSpPr>
          <p:spPr bwMode="auto">
            <a:xfrm>
              <a:off x="215900" y="5811838"/>
              <a:ext cx="38100" cy="60325"/>
            </a:xfrm>
            <a:custGeom>
              <a:avLst/>
              <a:gdLst>
                <a:gd name="T0" fmla="*/ 4 w 12"/>
                <a:gd name="T1" fmla="*/ 3 h 19"/>
                <a:gd name="T2" fmla="*/ 0 w 12"/>
                <a:gd name="T3" fmla="*/ 18 h 19"/>
                <a:gd name="T4" fmla="*/ 9 w 12"/>
                <a:gd name="T5" fmla="*/ 0 h 19"/>
                <a:gd name="T6" fmla="*/ 4 w 12"/>
                <a:gd name="T7" fmla="*/ 3 h 19"/>
              </a:gdLst>
              <a:ahLst/>
              <a:cxnLst>
                <a:cxn ang="0">
                  <a:pos x="T0" y="T1"/>
                </a:cxn>
                <a:cxn ang="0">
                  <a:pos x="T2" y="T3"/>
                </a:cxn>
                <a:cxn ang="0">
                  <a:pos x="T4" y="T5"/>
                </a:cxn>
                <a:cxn ang="0">
                  <a:pos x="T6" y="T7"/>
                </a:cxn>
              </a:cxnLst>
              <a:rect l="0" t="0" r="r" b="b"/>
              <a:pathLst>
                <a:path w="12" h="19">
                  <a:moveTo>
                    <a:pt x="4" y="3"/>
                  </a:moveTo>
                  <a:cubicBezTo>
                    <a:pt x="0" y="1"/>
                    <a:pt x="0" y="14"/>
                    <a:pt x="0" y="18"/>
                  </a:cubicBezTo>
                  <a:cubicBezTo>
                    <a:pt x="5" y="19"/>
                    <a:pt x="12" y="5"/>
                    <a:pt x="9" y="0"/>
                  </a:cubicBezTo>
                  <a:cubicBezTo>
                    <a:pt x="7" y="0"/>
                    <a:pt x="3" y="0"/>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7" name="Freeform 237"/>
            <p:cNvSpPr>
              <a:spLocks/>
            </p:cNvSpPr>
            <p:nvPr/>
          </p:nvSpPr>
          <p:spPr bwMode="auto">
            <a:xfrm>
              <a:off x="104775" y="5519738"/>
              <a:ext cx="82550" cy="161925"/>
            </a:xfrm>
            <a:custGeom>
              <a:avLst/>
              <a:gdLst>
                <a:gd name="T0" fmla="*/ 13 w 26"/>
                <a:gd name="T1" fmla="*/ 43 h 51"/>
                <a:gd name="T2" fmla="*/ 16 w 26"/>
                <a:gd name="T3" fmla="*/ 39 h 51"/>
                <a:gd name="T4" fmla="*/ 15 w 26"/>
                <a:gd name="T5" fmla="*/ 32 h 51"/>
                <a:gd name="T6" fmla="*/ 26 w 26"/>
                <a:gd name="T7" fmla="*/ 1 h 51"/>
                <a:gd name="T8" fmla="*/ 17 w 26"/>
                <a:gd name="T9" fmla="*/ 12 h 51"/>
                <a:gd name="T10" fmla="*/ 9 w 26"/>
                <a:gd name="T11" fmla="*/ 18 h 51"/>
                <a:gd name="T12" fmla="*/ 8 w 26"/>
                <a:gd name="T13" fmla="*/ 23 h 51"/>
                <a:gd name="T14" fmla="*/ 1 w 26"/>
                <a:gd name="T15" fmla="*/ 37 h 51"/>
                <a:gd name="T16" fmla="*/ 0 w 26"/>
                <a:gd name="T17" fmla="*/ 47 h 51"/>
                <a:gd name="T18" fmla="*/ 1 w 26"/>
                <a:gd name="T19" fmla="*/ 50 h 51"/>
                <a:gd name="T20" fmla="*/ 13 w 26"/>
                <a:gd name="T2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1">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8" name="Freeform 238"/>
            <p:cNvSpPr>
              <a:spLocks/>
            </p:cNvSpPr>
            <p:nvPr/>
          </p:nvSpPr>
          <p:spPr bwMode="auto">
            <a:xfrm>
              <a:off x="193675" y="5700713"/>
              <a:ext cx="47625" cy="85725"/>
            </a:xfrm>
            <a:custGeom>
              <a:avLst/>
              <a:gdLst>
                <a:gd name="T0" fmla="*/ 4 w 15"/>
                <a:gd name="T1" fmla="*/ 26 h 27"/>
                <a:gd name="T2" fmla="*/ 7 w 15"/>
                <a:gd name="T3" fmla="*/ 22 h 27"/>
                <a:gd name="T4" fmla="*/ 5 w 15"/>
                <a:gd name="T5" fmla="*/ 23 h 27"/>
                <a:gd name="T6" fmla="*/ 9 w 15"/>
                <a:gd name="T7" fmla="*/ 19 h 27"/>
                <a:gd name="T8" fmla="*/ 10 w 15"/>
                <a:gd name="T9" fmla="*/ 7 h 27"/>
                <a:gd name="T10" fmla="*/ 8 w 15"/>
                <a:gd name="T11" fmla="*/ 0 h 27"/>
                <a:gd name="T12" fmla="*/ 3 w 15"/>
                <a:gd name="T13" fmla="*/ 18 h 27"/>
                <a:gd name="T14" fmla="*/ 4 w 15"/>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7">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9" name="Freeform 239"/>
            <p:cNvSpPr>
              <a:spLocks/>
            </p:cNvSpPr>
            <p:nvPr/>
          </p:nvSpPr>
          <p:spPr bwMode="auto">
            <a:xfrm>
              <a:off x="57150" y="5294313"/>
              <a:ext cx="66675" cy="53975"/>
            </a:xfrm>
            <a:custGeom>
              <a:avLst/>
              <a:gdLst>
                <a:gd name="T0" fmla="*/ 1 w 21"/>
                <a:gd name="T1" fmla="*/ 5 h 17"/>
                <a:gd name="T2" fmla="*/ 0 w 21"/>
                <a:gd name="T3" fmla="*/ 4 h 17"/>
                <a:gd name="T4" fmla="*/ 7 w 21"/>
                <a:gd name="T5" fmla="*/ 11 h 17"/>
                <a:gd name="T6" fmla="*/ 17 w 21"/>
                <a:gd name="T7" fmla="*/ 17 h 17"/>
                <a:gd name="T8" fmla="*/ 12 w 21"/>
                <a:gd name="T9" fmla="*/ 4 h 17"/>
                <a:gd name="T10" fmla="*/ 2 w 21"/>
                <a:gd name="T11" fmla="*/ 0 h 17"/>
                <a:gd name="T12" fmla="*/ 1 w 21"/>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21" h="17">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0" name="Freeform 240"/>
            <p:cNvSpPr>
              <a:spLocks/>
            </p:cNvSpPr>
            <p:nvPr/>
          </p:nvSpPr>
          <p:spPr bwMode="auto">
            <a:xfrm>
              <a:off x="263525" y="5862638"/>
              <a:ext cx="25400" cy="31750"/>
            </a:xfrm>
            <a:custGeom>
              <a:avLst/>
              <a:gdLst>
                <a:gd name="T0" fmla="*/ 8 w 8"/>
                <a:gd name="T1" fmla="*/ 0 h 10"/>
                <a:gd name="T2" fmla="*/ 5 w 8"/>
                <a:gd name="T3" fmla="*/ 1 h 10"/>
                <a:gd name="T4" fmla="*/ 2 w 8"/>
                <a:gd name="T5" fmla="*/ 5 h 10"/>
                <a:gd name="T6" fmla="*/ 2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1" name="Freeform 241"/>
            <p:cNvSpPr>
              <a:spLocks/>
            </p:cNvSpPr>
            <p:nvPr/>
          </p:nvSpPr>
          <p:spPr bwMode="auto">
            <a:xfrm>
              <a:off x="231775" y="5513388"/>
              <a:ext cx="34925" cy="69850"/>
            </a:xfrm>
            <a:custGeom>
              <a:avLst/>
              <a:gdLst>
                <a:gd name="T0" fmla="*/ 0 w 11"/>
                <a:gd name="T1" fmla="*/ 1 h 22"/>
                <a:gd name="T2" fmla="*/ 3 w 11"/>
                <a:gd name="T3" fmla="*/ 16 h 22"/>
                <a:gd name="T4" fmla="*/ 9 w 11"/>
                <a:gd name="T5" fmla="*/ 13 h 22"/>
                <a:gd name="T6" fmla="*/ 2 w 11"/>
                <a:gd name="T7" fmla="*/ 6 h 22"/>
                <a:gd name="T8" fmla="*/ 2 w 11"/>
                <a:gd name="T9" fmla="*/ 1 h 22"/>
                <a:gd name="T10" fmla="*/ 0 w 11"/>
                <a:gd name="T11" fmla="*/ 1 h 22"/>
              </a:gdLst>
              <a:ahLst/>
              <a:cxnLst>
                <a:cxn ang="0">
                  <a:pos x="T0" y="T1"/>
                </a:cxn>
                <a:cxn ang="0">
                  <a:pos x="T2" y="T3"/>
                </a:cxn>
                <a:cxn ang="0">
                  <a:pos x="T4" y="T5"/>
                </a:cxn>
                <a:cxn ang="0">
                  <a:pos x="T6" y="T7"/>
                </a:cxn>
                <a:cxn ang="0">
                  <a:pos x="T8" y="T9"/>
                </a:cxn>
                <a:cxn ang="0">
                  <a:pos x="T10" y="T11"/>
                </a:cxn>
              </a:cxnLst>
              <a:rect l="0" t="0" r="r" b="b"/>
              <a:pathLst>
                <a:path w="11" h="22">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2" name="Freeform 242"/>
            <p:cNvSpPr>
              <a:spLocks/>
            </p:cNvSpPr>
            <p:nvPr/>
          </p:nvSpPr>
          <p:spPr bwMode="auto">
            <a:xfrm>
              <a:off x="88900" y="5437188"/>
              <a:ext cx="31750" cy="31750"/>
            </a:xfrm>
            <a:custGeom>
              <a:avLst/>
              <a:gdLst>
                <a:gd name="T0" fmla="*/ 9 w 10"/>
                <a:gd name="T1" fmla="*/ 10 h 10"/>
                <a:gd name="T2" fmla="*/ 10 w 10"/>
                <a:gd name="T3" fmla="*/ 1 h 10"/>
                <a:gd name="T4" fmla="*/ 0 w 10"/>
                <a:gd name="T5" fmla="*/ 7 h 10"/>
                <a:gd name="T6" fmla="*/ 9 w 10"/>
                <a:gd name="T7" fmla="*/ 10 h 10"/>
              </a:gdLst>
              <a:ahLst/>
              <a:cxnLst>
                <a:cxn ang="0">
                  <a:pos x="T0" y="T1"/>
                </a:cxn>
                <a:cxn ang="0">
                  <a:pos x="T2" y="T3"/>
                </a:cxn>
                <a:cxn ang="0">
                  <a:pos x="T4" y="T5"/>
                </a:cxn>
                <a:cxn ang="0">
                  <a:pos x="T6" y="T7"/>
                </a:cxn>
              </a:cxnLst>
              <a:rect l="0" t="0" r="r" b="b"/>
              <a:pathLst>
                <a:path w="10" h="10">
                  <a:moveTo>
                    <a:pt x="9" y="10"/>
                  </a:moveTo>
                  <a:cubicBezTo>
                    <a:pt x="9" y="8"/>
                    <a:pt x="10" y="1"/>
                    <a:pt x="10" y="1"/>
                  </a:cubicBezTo>
                  <a:cubicBezTo>
                    <a:pt x="3" y="0"/>
                    <a:pt x="4" y="6"/>
                    <a:pt x="0" y="7"/>
                  </a:cubicBezTo>
                  <a:cubicBezTo>
                    <a:pt x="0" y="10"/>
                    <a:pt x="6" y="10"/>
                    <a:pt x="9"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3" name="Freeform 243"/>
            <p:cNvSpPr>
              <a:spLocks/>
            </p:cNvSpPr>
            <p:nvPr/>
          </p:nvSpPr>
          <p:spPr bwMode="auto">
            <a:xfrm>
              <a:off x="76200" y="5475288"/>
              <a:ext cx="38100" cy="31750"/>
            </a:xfrm>
            <a:custGeom>
              <a:avLst/>
              <a:gdLst>
                <a:gd name="T0" fmla="*/ 3 w 12"/>
                <a:gd name="T1" fmla="*/ 10 h 10"/>
                <a:gd name="T2" fmla="*/ 9 w 12"/>
                <a:gd name="T3" fmla="*/ 0 h 10"/>
                <a:gd name="T4" fmla="*/ 3 w 12"/>
                <a:gd name="T5" fmla="*/ 10 h 10"/>
              </a:gdLst>
              <a:ahLst/>
              <a:cxnLst>
                <a:cxn ang="0">
                  <a:pos x="T0" y="T1"/>
                </a:cxn>
                <a:cxn ang="0">
                  <a:pos x="T2" y="T3"/>
                </a:cxn>
                <a:cxn ang="0">
                  <a:pos x="T4" y="T5"/>
                </a:cxn>
              </a:cxnLst>
              <a:rect l="0" t="0" r="r" b="b"/>
              <a:pathLst>
                <a:path w="12" h="10">
                  <a:moveTo>
                    <a:pt x="3" y="10"/>
                  </a:moveTo>
                  <a:cubicBezTo>
                    <a:pt x="6" y="8"/>
                    <a:pt x="12" y="6"/>
                    <a:pt x="9" y="0"/>
                  </a:cubicBezTo>
                  <a:cubicBezTo>
                    <a:pt x="3" y="1"/>
                    <a:pt x="0" y="3"/>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4" name="Freeform 244"/>
            <p:cNvSpPr>
              <a:spLocks/>
            </p:cNvSpPr>
            <p:nvPr/>
          </p:nvSpPr>
          <p:spPr bwMode="auto">
            <a:xfrm>
              <a:off x="98425" y="5332413"/>
              <a:ext cx="127000" cy="149225"/>
            </a:xfrm>
            <a:custGeom>
              <a:avLst/>
              <a:gdLst>
                <a:gd name="T0" fmla="*/ 17 w 40"/>
                <a:gd name="T1" fmla="*/ 20 h 47"/>
                <a:gd name="T2" fmla="*/ 24 w 40"/>
                <a:gd name="T3" fmla="*/ 29 h 47"/>
                <a:gd name="T4" fmla="*/ 35 w 40"/>
                <a:gd name="T5" fmla="*/ 45 h 47"/>
                <a:gd name="T6" fmla="*/ 39 w 40"/>
                <a:gd name="T7" fmla="*/ 47 h 47"/>
                <a:gd name="T8" fmla="*/ 30 w 40"/>
                <a:gd name="T9" fmla="*/ 33 h 47"/>
                <a:gd name="T10" fmla="*/ 24 w 40"/>
                <a:gd name="T11" fmla="*/ 21 h 47"/>
                <a:gd name="T12" fmla="*/ 14 w 40"/>
                <a:gd name="T13" fmla="*/ 7 h 47"/>
                <a:gd name="T14" fmla="*/ 11 w 40"/>
                <a:gd name="T15" fmla="*/ 10 h 47"/>
                <a:gd name="T16" fmla="*/ 17 w 40"/>
                <a:gd name="T1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5" name="Freeform 245"/>
            <p:cNvSpPr>
              <a:spLocks/>
            </p:cNvSpPr>
            <p:nvPr/>
          </p:nvSpPr>
          <p:spPr bwMode="auto">
            <a:xfrm>
              <a:off x="215900" y="5481638"/>
              <a:ext cx="22225" cy="22225"/>
            </a:xfrm>
            <a:custGeom>
              <a:avLst/>
              <a:gdLst>
                <a:gd name="T0" fmla="*/ 1 w 7"/>
                <a:gd name="T1" fmla="*/ 5 h 7"/>
                <a:gd name="T2" fmla="*/ 7 w 7"/>
                <a:gd name="T3" fmla="*/ 7 h 7"/>
                <a:gd name="T4" fmla="*/ 4 w 7"/>
                <a:gd name="T5" fmla="*/ 4 h 7"/>
                <a:gd name="T6" fmla="*/ 5 w 7"/>
                <a:gd name="T7" fmla="*/ 1 h 7"/>
                <a:gd name="T8" fmla="*/ 4 w 7"/>
                <a:gd name="T9" fmla="*/ 0 h 7"/>
                <a:gd name="T10" fmla="*/ 1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6" name="Freeform 246"/>
            <p:cNvSpPr>
              <a:spLocks/>
            </p:cNvSpPr>
            <p:nvPr/>
          </p:nvSpPr>
          <p:spPr bwMode="auto">
            <a:xfrm>
              <a:off x="88900" y="5487988"/>
              <a:ext cx="63500" cy="114300"/>
            </a:xfrm>
            <a:custGeom>
              <a:avLst/>
              <a:gdLst>
                <a:gd name="T0" fmla="*/ 6 w 20"/>
                <a:gd name="T1" fmla="*/ 36 h 36"/>
                <a:gd name="T2" fmla="*/ 6 w 20"/>
                <a:gd name="T3" fmla="*/ 31 h 36"/>
                <a:gd name="T4" fmla="*/ 15 w 20"/>
                <a:gd name="T5" fmla="*/ 27 h 36"/>
                <a:gd name="T6" fmla="*/ 15 w 20"/>
                <a:gd name="T7" fmla="*/ 11 h 36"/>
                <a:gd name="T8" fmla="*/ 20 w 20"/>
                <a:gd name="T9" fmla="*/ 5 h 36"/>
                <a:gd name="T10" fmla="*/ 18 w 20"/>
                <a:gd name="T11" fmla="*/ 0 h 36"/>
                <a:gd name="T12" fmla="*/ 9 w 20"/>
                <a:gd name="T13" fmla="*/ 14 h 36"/>
                <a:gd name="T14" fmla="*/ 2 w 20"/>
                <a:gd name="T15" fmla="*/ 16 h 36"/>
                <a:gd name="T16" fmla="*/ 6 w 2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7" name="Freeform 247"/>
            <p:cNvSpPr>
              <a:spLocks/>
            </p:cNvSpPr>
            <p:nvPr/>
          </p:nvSpPr>
          <p:spPr bwMode="auto">
            <a:xfrm>
              <a:off x="2397125" y="6834188"/>
              <a:ext cx="101600" cy="25400"/>
            </a:xfrm>
            <a:custGeom>
              <a:avLst/>
              <a:gdLst>
                <a:gd name="T0" fmla="*/ 28 w 32"/>
                <a:gd name="T1" fmla="*/ 6 h 8"/>
                <a:gd name="T2" fmla="*/ 30 w 32"/>
                <a:gd name="T3" fmla="*/ 8 h 8"/>
                <a:gd name="T4" fmla="*/ 13 w 32"/>
                <a:gd name="T5" fmla="*/ 0 h 8"/>
                <a:gd name="T6" fmla="*/ 0 w 32"/>
                <a:gd name="T7" fmla="*/ 1 h 8"/>
                <a:gd name="T8" fmla="*/ 28 w 32"/>
                <a:gd name="T9" fmla="*/ 6 h 8"/>
              </a:gdLst>
              <a:ahLst/>
              <a:cxnLst>
                <a:cxn ang="0">
                  <a:pos x="T0" y="T1"/>
                </a:cxn>
                <a:cxn ang="0">
                  <a:pos x="T2" y="T3"/>
                </a:cxn>
                <a:cxn ang="0">
                  <a:pos x="T4" y="T5"/>
                </a:cxn>
                <a:cxn ang="0">
                  <a:pos x="T6" y="T7"/>
                </a:cxn>
                <a:cxn ang="0">
                  <a:pos x="T8" y="T9"/>
                </a:cxn>
              </a:cxnLst>
              <a:rect l="0" t="0" r="r" b="b"/>
              <a:pathLst>
                <a:path w="32" h="8">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8" name="Freeform 248"/>
            <p:cNvSpPr>
              <a:spLocks/>
            </p:cNvSpPr>
            <p:nvPr/>
          </p:nvSpPr>
          <p:spPr bwMode="auto">
            <a:xfrm>
              <a:off x="260350" y="5580063"/>
              <a:ext cx="15875" cy="28575"/>
            </a:xfrm>
            <a:custGeom>
              <a:avLst/>
              <a:gdLst>
                <a:gd name="T0" fmla="*/ 5 w 5"/>
                <a:gd name="T1" fmla="*/ 9 h 9"/>
                <a:gd name="T2" fmla="*/ 5 w 5"/>
                <a:gd name="T3" fmla="*/ 6 h 9"/>
                <a:gd name="T4" fmla="*/ 2 w 5"/>
                <a:gd name="T5" fmla="*/ 1 h 9"/>
                <a:gd name="T6" fmla="*/ 0 w 5"/>
                <a:gd name="T7" fmla="*/ 4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9" name="Freeform 249"/>
            <p:cNvSpPr>
              <a:spLocks/>
            </p:cNvSpPr>
            <p:nvPr/>
          </p:nvSpPr>
          <p:spPr bwMode="auto">
            <a:xfrm>
              <a:off x="260350" y="5592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0" name="Freeform 250"/>
            <p:cNvSpPr>
              <a:spLocks/>
            </p:cNvSpPr>
            <p:nvPr/>
          </p:nvSpPr>
          <p:spPr bwMode="auto">
            <a:xfrm>
              <a:off x="161925" y="5894388"/>
              <a:ext cx="104775" cy="174625"/>
            </a:xfrm>
            <a:custGeom>
              <a:avLst/>
              <a:gdLst>
                <a:gd name="T0" fmla="*/ 32 w 33"/>
                <a:gd name="T1" fmla="*/ 0 h 55"/>
                <a:gd name="T2" fmla="*/ 20 w 33"/>
                <a:gd name="T3" fmla="*/ 17 h 55"/>
                <a:gd name="T4" fmla="*/ 6 w 33"/>
                <a:gd name="T5" fmla="*/ 36 h 55"/>
                <a:gd name="T6" fmla="*/ 8 w 33"/>
                <a:gd name="T7" fmla="*/ 38 h 55"/>
                <a:gd name="T8" fmla="*/ 1 w 33"/>
                <a:gd name="T9" fmla="*/ 55 h 55"/>
                <a:gd name="T10" fmla="*/ 12 w 33"/>
                <a:gd name="T11" fmla="*/ 43 h 55"/>
                <a:gd name="T12" fmla="*/ 28 w 33"/>
                <a:gd name="T13" fmla="*/ 24 h 55"/>
                <a:gd name="T14" fmla="*/ 30 w 33"/>
                <a:gd name="T15" fmla="*/ 16 h 55"/>
                <a:gd name="T16" fmla="*/ 32 w 3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5">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1" name="Freeform 251"/>
            <p:cNvSpPr>
              <a:spLocks/>
            </p:cNvSpPr>
            <p:nvPr/>
          </p:nvSpPr>
          <p:spPr bwMode="auto">
            <a:xfrm>
              <a:off x="285750" y="5634038"/>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1"/>
                    <a:pt x="0" y="1"/>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2" name="Freeform 252"/>
            <p:cNvSpPr>
              <a:spLocks/>
            </p:cNvSpPr>
            <p:nvPr/>
          </p:nvSpPr>
          <p:spPr bwMode="auto">
            <a:xfrm>
              <a:off x="285750" y="56340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3" name="Freeform 253"/>
            <p:cNvSpPr>
              <a:spLocks/>
            </p:cNvSpPr>
            <p:nvPr/>
          </p:nvSpPr>
          <p:spPr bwMode="auto">
            <a:xfrm>
              <a:off x="152400" y="5973763"/>
              <a:ext cx="15875" cy="19050"/>
            </a:xfrm>
            <a:custGeom>
              <a:avLst/>
              <a:gdLst>
                <a:gd name="T0" fmla="*/ 0 w 5"/>
                <a:gd name="T1" fmla="*/ 4 h 6"/>
                <a:gd name="T2" fmla="*/ 1 w 5"/>
                <a:gd name="T3" fmla="*/ 4 h 6"/>
                <a:gd name="T4" fmla="*/ 1 w 5"/>
                <a:gd name="T5" fmla="*/ 4 h 6"/>
                <a:gd name="T6" fmla="*/ 1 w 5"/>
                <a:gd name="T7" fmla="*/ 5 h 6"/>
                <a:gd name="T8" fmla="*/ 4 w 5"/>
                <a:gd name="T9" fmla="*/ 6 h 6"/>
                <a:gd name="T10" fmla="*/ 2 w 5"/>
                <a:gd name="T11" fmla="*/ 0 h 6"/>
                <a:gd name="T12" fmla="*/ 0 w 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4" name="Freeform 254"/>
            <p:cNvSpPr>
              <a:spLocks/>
            </p:cNvSpPr>
            <p:nvPr/>
          </p:nvSpPr>
          <p:spPr bwMode="auto">
            <a:xfrm>
              <a:off x="276225" y="5624513"/>
              <a:ext cx="9525" cy="12700"/>
            </a:xfrm>
            <a:custGeom>
              <a:avLst/>
              <a:gdLst>
                <a:gd name="T0" fmla="*/ 2 w 3"/>
                <a:gd name="T1" fmla="*/ 4 h 4"/>
                <a:gd name="T2" fmla="*/ 3 w 3"/>
                <a:gd name="T3" fmla="*/ 3 h 4"/>
                <a:gd name="T4" fmla="*/ 2 w 3"/>
                <a:gd name="T5" fmla="*/ 0 h 4"/>
                <a:gd name="T6" fmla="*/ 0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5" name="Freeform 255"/>
            <p:cNvSpPr>
              <a:spLocks/>
            </p:cNvSpPr>
            <p:nvPr/>
          </p:nvSpPr>
          <p:spPr bwMode="auto">
            <a:xfrm>
              <a:off x="19050" y="5688013"/>
              <a:ext cx="19050" cy="12700"/>
            </a:xfrm>
            <a:custGeom>
              <a:avLst/>
              <a:gdLst>
                <a:gd name="T0" fmla="*/ 3 w 6"/>
                <a:gd name="T1" fmla="*/ 4 h 4"/>
                <a:gd name="T2" fmla="*/ 2 w 6"/>
                <a:gd name="T3" fmla="*/ 0 h 4"/>
                <a:gd name="T4" fmla="*/ 1 w 6"/>
                <a:gd name="T5" fmla="*/ 4 h 4"/>
                <a:gd name="T6" fmla="*/ 3 w 6"/>
                <a:gd name="T7" fmla="*/ 4 h 4"/>
              </a:gdLst>
              <a:ahLst/>
              <a:cxnLst>
                <a:cxn ang="0">
                  <a:pos x="T0" y="T1"/>
                </a:cxn>
                <a:cxn ang="0">
                  <a:pos x="T2" y="T3"/>
                </a:cxn>
                <a:cxn ang="0">
                  <a:pos x="T4" y="T5"/>
                </a:cxn>
                <a:cxn ang="0">
                  <a:pos x="T6" y="T7"/>
                </a:cxn>
              </a:cxnLst>
              <a:rect l="0" t="0" r="r" b="b"/>
              <a:pathLst>
                <a:path w="6" h="4">
                  <a:moveTo>
                    <a:pt x="3" y="4"/>
                  </a:moveTo>
                  <a:cubicBezTo>
                    <a:pt x="6" y="4"/>
                    <a:pt x="1" y="0"/>
                    <a:pt x="2" y="0"/>
                  </a:cubicBezTo>
                  <a:cubicBezTo>
                    <a:pt x="0" y="1"/>
                    <a:pt x="0" y="3"/>
                    <a:pt x="1" y="4"/>
                  </a:cubicBezTo>
                  <a:cubicBezTo>
                    <a:pt x="1" y="4"/>
                    <a:pt x="3" y="1"/>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6" name="Freeform 256"/>
            <p:cNvSpPr>
              <a:spLocks/>
            </p:cNvSpPr>
            <p:nvPr/>
          </p:nvSpPr>
          <p:spPr bwMode="auto">
            <a:xfrm>
              <a:off x="28575" y="5700713"/>
              <a:ext cx="38100" cy="50800"/>
            </a:xfrm>
            <a:custGeom>
              <a:avLst/>
              <a:gdLst>
                <a:gd name="T0" fmla="*/ 9 w 12"/>
                <a:gd name="T1" fmla="*/ 16 h 16"/>
                <a:gd name="T2" fmla="*/ 7 w 12"/>
                <a:gd name="T3" fmla="*/ 10 h 16"/>
                <a:gd name="T4" fmla="*/ 10 w 12"/>
                <a:gd name="T5" fmla="*/ 10 h 16"/>
                <a:gd name="T6" fmla="*/ 3 w 12"/>
                <a:gd name="T7" fmla="*/ 5 h 16"/>
                <a:gd name="T8" fmla="*/ 5 w 12"/>
                <a:gd name="T9" fmla="*/ 3 h 16"/>
                <a:gd name="T10" fmla="*/ 0 w 12"/>
                <a:gd name="T11" fmla="*/ 3 h 16"/>
                <a:gd name="T12" fmla="*/ 4 w 12"/>
                <a:gd name="T13" fmla="*/ 6 h 16"/>
                <a:gd name="T14" fmla="*/ 3 w 12"/>
                <a:gd name="T15" fmla="*/ 9 h 16"/>
                <a:gd name="T16" fmla="*/ 6 w 12"/>
                <a:gd name="T17" fmla="*/ 10 h 16"/>
                <a:gd name="T18" fmla="*/ 9 w 12"/>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6">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7" name="Freeform 257"/>
            <p:cNvSpPr>
              <a:spLocks/>
            </p:cNvSpPr>
            <p:nvPr/>
          </p:nvSpPr>
          <p:spPr bwMode="auto">
            <a:xfrm>
              <a:off x="6350" y="5522913"/>
              <a:ext cx="34925" cy="60325"/>
            </a:xfrm>
            <a:custGeom>
              <a:avLst/>
              <a:gdLst>
                <a:gd name="T0" fmla="*/ 9 w 11"/>
                <a:gd name="T1" fmla="*/ 19 h 19"/>
                <a:gd name="T2" fmla="*/ 9 w 11"/>
                <a:gd name="T3" fmla="*/ 11 h 19"/>
                <a:gd name="T4" fmla="*/ 6 w 11"/>
                <a:gd name="T5" fmla="*/ 7 h 19"/>
                <a:gd name="T6" fmla="*/ 0 w 11"/>
                <a:gd name="T7" fmla="*/ 0 h 19"/>
                <a:gd name="T8" fmla="*/ 0 w 11"/>
                <a:gd name="T9" fmla="*/ 10 h 19"/>
                <a:gd name="T10" fmla="*/ 9 w 11"/>
                <a:gd name="T11" fmla="*/ 19 h 19"/>
              </a:gdLst>
              <a:ahLst/>
              <a:cxnLst>
                <a:cxn ang="0">
                  <a:pos x="T0" y="T1"/>
                </a:cxn>
                <a:cxn ang="0">
                  <a:pos x="T2" y="T3"/>
                </a:cxn>
                <a:cxn ang="0">
                  <a:pos x="T4" y="T5"/>
                </a:cxn>
                <a:cxn ang="0">
                  <a:pos x="T6" y="T7"/>
                </a:cxn>
                <a:cxn ang="0">
                  <a:pos x="T8" y="T9"/>
                </a:cxn>
                <a:cxn ang="0">
                  <a:pos x="T10" y="T11"/>
                </a:cxn>
              </a:cxnLst>
              <a:rect l="0" t="0" r="r" b="b"/>
              <a:pathLst>
                <a:path w="11" h="19">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8" name="Freeform 258"/>
            <p:cNvSpPr>
              <a:spLocks/>
            </p:cNvSpPr>
            <p:nvPr/>
          </p:nvSpPr>
          <p:spPr bwMode="auto">
            <a:xfrm>
              <a:off x="104775" y="5586413"/>
              <a:ext cx="127000" cy="219075"/>
            </a:xfrm>
            <a:custGeom>
              <a:avLst/>
              <a:gdLst>
                <a:gd name="T0" fmla="*/ 35 w 40"/>
                <a:gd name="T1" fmla="*/ 33 h 69"/>
                <a:gd name="T2" fmla="*/ 36 w 40"/>
                <a:gd name="T3" fmla="*/ 36 h 69"/>
                <a:gd name="T4" fmla="*/ 32 w 40"/>
                <a:gd name="T5" fmla="*/ 18 h 69"/>
                <a:gd name="T6" fmla="*/ 27 w 40"/>
                <a:gd name="T7" fmla="*/ 5 h 69"/>
                <a:gd name="T8" fmla="*/ 13 w 40"/>
                <a:gd name="T9" fmla="*/ 28 h 69"/>
                <a:gd name="T10" fmla="*/ 9 w 40"/>
                <a:gd name="T11" fmla="*/ 46 h 69"/>
                <a:gd name="T12" fmla="*/ 2 w 40"/>
                <a:gd name="T13" fmla="*/ 40 h 69"/>
                <a:gd name="T14" fmla="*/ 8 w 40"/>
                <a:gd name="T15" fmla="*/ 69 h 69"/>
                <a:gd name="T16" fmla="*/ 9 w 40"/>
                <a:gd name="T17" fmla="*/ 64 h 69"/>
                <a:gd name="T18" fmla="*/ 12 w 40"/>
                <a:gd name="T19" fmla="*/ 64 h 69"/>
                <a:gd name="T20" fmla="*/ 6 w 40"/>
                <a:gd name="T21" fmla="*/ 61 h 69"/>
                <a:gd name="T22" fmla="*/ 21 w 40"/>
                <a:gd name="T23" fmla="*/ 41 h 69"/>
                <a:gd name="T24" fmla="*/ 35 w 40"/>
                <a:gd name="T25" fmla="*/ 3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9">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9" name="Freeform 259"/>
            <p:cNvSpPr>
              <a:spLocks/>
            </p:cNvSpPr>
            <p:nvPr/>
          </p:nvSpPr>
          <p:spPr bwMode="auto">
            <a:xfrm>
              <a:off x="161925" y="6027738"/>
              <a:ext cx="6350" cy="635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1"/>
                    <a:pt x="1" y="1"/>
                    <a:pt x="0" y="1"/>
                  </a:cubicBezTo>
                  <a:cubicBezTo>
                    <a:pt x="0" y="2"/>
                    <a:pt x="1" y="1"/>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0" name="Freeform 260"/>
            <p:cNvSpPr>
              <a:spLocks/>
            </p:cNvSpPr>
            <p:nvPr/>
          </p:nvSpPr>
          <p:spPr bwMode="auto">
            <a:xfrm>
              <a:off x="152400" y="5995988"/>
              <a:ext cx="34925" cy="22225"/>
            </a:xfrm>
            <a:custGeom>
              <a:avLst/>
              <a:gdLst>
                <a:gd name="T0" fmla="*/ 4 w 11"/>
                <a:gd name="T1" fmla="*/ 7 h 7"/>
                <a:gd name="T2" fmla="*/ 0 w 11"/>
                <a:gd name="T3" fmla="*/ 0 h 7"/>
                <a:gd name="T4" fmla="*/ 4 w 11"/>
                <a:gd name="T5" fmla="*/ 7 h 7"/>
              </a:gdLst>
              <a:ahLst/>
              <a:cxnLst>
                <a:cxn ang="0">
                  <a:pos x="T0" y="T1"/>
                </a:cxn>
                <a:cxn ang="0">
                  <a:pos x="T2" y="T3"/>
                </a:cxn>
                <a:cxn ang="0">
                  <a:pos x="T4" y="T5"/>
                </a:cxn>
              </a:cxnLst>
              <a:rect l="0" t="0" r="r" b="b"/>
              <a:pathLst>
                <a:path w="11" h="7">
                  <a:moveTo>
                    <a:pt x="4" y="7"/>
                  </a:moveTo>
                  <a:cubicBezTo>
                    <a:pt x="11" y="3"/>
                    <a:pt x="2" y="0"/>
                    <a:pt x="0" y="0"/>
                  </a:cubicBezTo>
                  <a:cubicBezTo>
                    <a:pt x="0" y="1"/>
                    <a:pt x="3" y="5"/>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1" name="Freeform 261"/>
            <p:cNvSpPr>
              <a:spLocks/>
            </p:cNvSpPr>
            <p:nvPr/>
          </p:nvSpPr>
          <p:spPr bwMode="auto">
            <a:xfrm>
              <a:off x="25400" y="5345113"/>
              <a:ext cx="44450" cy="50800"/>
            </a:xfrm>
            <a:custGeom>
              <a:avLst/>
              <a:gdLst>
                <a:gd name="T0" fmla="*/ 14 w 14"/>
                <a:gd name="T1" fmla="*/ 13 h 16"/>
                <a:gd name="T2" fmla="*/ 13 w 14"/>
                <a:gd name="T3" fmla="*/ 14 h 16"/>
                <a:gd name="T4" fmla="*/ 0 w 14"/>
                <a:gd name="T5" fmla="*/ 4 h 16"/>
                <a:gd name="T6" fmla="*/ 13 w 14"/>
                <a:gd name="T7" fmla="*/ 16 h 16"/>
                <a:gd name="T8" fmla="*/ 14 w 14"/>
                <a:gd name="T9" fmla="*/ 13 h 16"/>
              </a:gdLst>
              <a:ahLst/>
              <a:cxnLst>
                <a:cxn ang="0">
                  <a:pos x="T0" y="T1"/>
                </a:cxn>
                <a:cxn ang="0">
                  <a:pos x="T2" y="T3"/>
                </a:cxn>
                <a:cxn ang="0">
                  <a:pos x="T4" y="T5"/>
                </a:cxn>
                <a:cxn ang="0">
                  <a:pos x="T6" y="T7"/>
                </a:cxn>
                <a:cxn ang="0">
                  <a:pos x="T8" y="T9"/>
                </a:cxn>
              </a:cxnLst>
              <a:rect l="0" t="0" r="r" b="b"/>
              <a:pathLst>
                <a:path w="14" h="16">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2" name="Freeform 262"/>
            <p:cNvSpPr>
              <a:spLocks/>
            </p:cNvSpPr>
            <p:nvPr/>
          </p:nvSpPr>
          <p:spPr bwMode="auto">
            <a:xfrm>
              <a:off x="285750" y="56403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3" name="Freeform 263"/>
            <p:cNvSpPr>
              <a:spLocks/>
            </p:cNvSpPr>
            <p:nvPr/>
          </p:nvSpPr>
          <p:spPr bwMode="auto">
            <a:xfrm>
              <a:off x="9525" y="5402263"/>
              <a:ext cx="50800" cy="53975"/>
            </a:xfrm>
            <a:custGeom>
              <a:avLst/>
              <a:gdLst>
                <a:gd name="T0" fmla="*/ 11 w 16"/>
                <a:gd name="T1" fmla="*/ 16 h 17"/>
                <a:gd name="T2" fmla="*/ 15 w 16"/>
                <a:gd name="T3" fmla="*/ 12 h 17"/>
                <a:gd name="T4" fmla="*/ 11 w 16"/>
                <a:gd name="T5" fmla="*/ 16 h 17"/>
              </a:gdLst>
              <a:ahLst/>
              <a:cxnLst>
                <a:cxn ang="0">
                  <a:pos x="T0" y="T1"/>
                </a:cxn>
                <a:cxn ang="0">
                  <a:pos x="T2" y="T3"/>
                </a:cxn>
                <a:cxn ang="0">
                  <a:pos x="T4" y="T5"/>
                </a:cxn>
              </a:cxnLst>
              <a:rect l="0" t="0" r="r" b="b"/>
              <a:pathLst>
                <a:path w="16" h="17">
                  <a:moveTo>
                    <a:pt x="11" y="16"/>
                  </a:moveTo>
                  <a:cubicBezTo>
                    <a:pt x="12" y="16"/>
                    <a:pt x="16" y="17"/>
                    <a:pt x="15" y="12"/>
                  </a:cubicBezTo>
                  <a:cubicBezTo>
                    <a:pt x="12" y="0"/>
                    <a:pt x="0" y="15"/>
                    <a:pt x="11"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4" name="Freeform 264"/>
            <p:cNvSpPr>
              <a:spLocks/>
            </p:cNvSpPr>
            <p:nvPr/>
          </p:nvSpPr>
          <p:spPr bwMode="auto">
            <a:xfrm>
              <a:off x="15875" y="5395913"/>
              <a:ext cx="28575" cy="28575"/>
            </a:xfrm>
            <a:custGeom>
              <a:avLst/>
              <a:gdLst>
                <a:gd name="T0" fmla="*/ 0 w 9"/>
                <a:gd name="T1" fmla="*/ 7 h 9"/>
                <a:gd name="T2" fmla="*/ 9 w 9"/>
                <a:gd name="T3" fmla="*/ 7 h 9"/>
                <a:gd name="T4" fmla="*/ 4 w 9"/>
                <a:gd name="T5" fmla="*/ 0 h 9"/>
                <a:gd name="T6" fmla="*/ 0 w 9"/>
                <a:gd name="T7" fmla="*/ 7 h 9"/>
              </a:gdLst>
              <a:ahLst/>
              <a:cxnLst>
                <a:cxn ang="0">
                  <a:pos x="T0" y="T1"/>
                </a:cxn>
                <a:cxn ang="0">
                  <a:pos x="T2" y="T3"/>
                </a:cxn>
                <a:cxn ang="0">
                  <a:pos x="T4" y="T5"/>
                </a:cxn>
                <a:cxn ang="0">
                  <a:pos x="T6" y="T7"/>
                </a:cxn>
              </a:cxnLst>
              <a:rect l="0" t="0" r="r" b="b"/>
              <a:pathLst>
                <a:path w="9" h="9">
                  <a:moveTo>
                    <a:pt x="0" y="7"/>
                  </a:moveTo>
                  <a:cubicBezTo>
                    <a:pt x="3" y="9"/>
                    <a:pt x="7" y="7"/>
                    <a:pt x="9" y="7"/>
                  </a:cubicBezTo>
                  <a:cubicBezTo>
                    <a:pt x="7" y="5"/>
                    <a:pt x="6" y="3"/>
                    <a:pt x="4" y="0"/>
                  </a:cubicBezTo>
                  <a:cubicBezTo>
                    <a:pt x="1" y="1"/>
                    <a:pt x="1" y="5"/>
                    <a:pt x="0"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5" name="Freeform 265"/>
            <p:cNvSpPr>
              <a:spLocks/>
            </p:cNvSpPr>
            <p:nvPr/>
          </p:nvSpPr>
          <p:spPr bwMode="auto">
            <a:xfrm>
              <a:off x="3175" y="5268913"/>
              <a:ext cx="57150" cy="139700"/>
            </a:xfrm>
            <a:custGeom>
              <a:avLst/>
              <a:gdLst>
                <a:gd name="T0" fmla="*/ 1 w 18"/>
                <a:gd name="T1" fmla="*/ 23 h 44"/>
                <a:gd name="T2" fmla="*/ 1 w 18"/>
                <a:gd name="T3" fmla="*/ 44 h 44"/>
                <a:gd name="T4" fmla="*/ 2 w 18"/>
                <a:gd name="T5" fmla="*/ 44 h 44"/>
                <a:gd name="T6" fmla="*/ 4 w 18"/>
                <a:gd name="T7" fmla="*/ 33 h 44"/>
                <a:gd name="T8" fmla="*/ 5 w 18"/>
                <a:gd name="T9" fmla="*/ 23 h 44"/>
                <a:gd name="T10" fmla="*/ 4 w 18"/>
                <a:gd name="T11" fmla="*/ 13 h 44"/>
                <a:gd name="T12" fmla="*/ 15 w 18"/>
                <a:gd name="T13" fmla="*/ 9 h 44"/>
                <a:gd name="T14" fmla="*/ 17 w 18"/>
                <a:gd name="T15" fmla="*/ 12 h 44"/>
                <a:gd name="T16" fmla="*/ 18 w 18"/>
                <a:gd name="T17" fmla="*/ 7 h 44"/>
                <a:gd name="T18" fmla="*/ 10 w 18"/>
                <a:gd name="T19" fmla="*/ 1 h 44"/>
                <a:gd name="T20" fmla="*/ 1 w 18"/>
                <a:gd name="T21" fmla="*/ 2 h 44"/>
                <a:gd name="T22" fmla="*/ 1 w 18"/>
                <a:gd name="T23" fmla="*/ 20 h 44"/>
                <a:gd name="T24" fmla="*/ 1 w 18"/>
                <a:gd name="T25"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4">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6" name="Freeform 266"/>
            <p:cNvSpPr>
              <a:spLocks/>
            </p:cNvSpPr>
            <p:nvPr/>
          </p:nvSpPr>
          <p:spPr bwMode="auto">
            <a:xfrm>
              <a:off x="1577975" y="6840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7" name="Freeform 267"/>
            <p:cNvSpPr>
              <a:spLocks/>
            </p:cNvSpPr>
            <p:nvPr/>
          </p:nvSpPr>
          <p:spPr bwMode="auto">
            <a:xfrm>
              <a:off x="250825" y="6764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8" name="Freeform 268"/>
            <p:cNvSpPr>
              <a:spLocks/>
            </p:cNvSpPr>
            <p:nvPr/>
          </p:nvSpPr>
          <p:spPr bwMode="auto">
            <a:xfrm>
              <a:off x="12700" y="5468938"/>
              <a:ext cx="50800" cy="57150"/>
            </a:xfrm>
            <a:custGeom>
              <a:avLst/>
              <a:gdLst>
                <a:gd name="T0" fmla="*/ 15 w 16"/>
                <a:gd name="T1" fmla="*/ 17 h 18"/>
                <a:gd name="T2" fmla="*/ 12 w 16"/>
                <a:gd name="T3" fmla="*/ 4 h 18"/>
                <a:gd name="T4" fmla="*/ 14 w 16"/>
                <a:gd name="T5" fmla="*/ 7 h 18"/>
                <a:gd name="T6" fmla="*/ 11 w 16"/>
                <a:gd name="T7" fmla="*/ 7 h 18"/>
                <a:gd name="T8" fmla="*/ 8 w 16"/>
                <a:gd name="T9" fmla="*/ 12 h 18"/>
                <a:gd name="T10" fmla="*/ 15 w 16"/>
                <a:gd name="T11" fmla="*/ 17 h 18"/>
              </a:gdLst>
              <a:ahLst/>
              <a:cxnLst>
                <a:cxn ang="0">
                  <a:pos x="T0" y="T1"/>
                </a:cxn>
                <a:cxn ang="0">
                  <a:pos x="T2" y="T3"/>
                </a:cxn>
                <a:cxn ang="0">
                  <a:pos x="T4" y="T5"/>
                </a:cxn>
                <a:cxn ang="0">
                  <a:pos x="T6" y="T7"/>
                </a:cxn>
                <a:cxn ang="0">
                  <a:pos x="T8" y="T9"/>
                </a:cxn>
                <a:cxn ang="0">
                  <a:pos x="T10" y="T11"/>
                </a:cxn>
              </a:cxnLst>
              <a:rect l="0" t="0" r="r" b="b"/>
              <a:pathLst>
                <a:path w="16" h="18">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9" name="Freeform 269"/>
            <p:cNvSpPr>
              <a:spLocks/>
            </p:cNvSpPr>
            <p:nvPr/>
          </p:nvSpPr>
          <p:spPr bwMode="auto">
            <a:xfrm>
              <a:off x="317500" y="5830888"/>
              <a:ext cx="12700" cy="12700"/>
            </a:xfrm>
            <a:custGeom>
              <a:avLst/>
              <a:gdLst>
                <a:gd name="T0" fmla="*/ 3 w 4"/>
                <a:gd name="T1" fmla="*/ 4 h 4"/>
                <a:gd name="T2" fmla="*/ 2 w 4"/>
                <a:gd name="T3" fmla="*/ 0 h 4"/>
                <a:gd name="T4" fmla="*/ 0 w 4"/>
                <a:gd name="T5" fmla="*/ 3 h 4"/>
                <a:gd name="T6" fmla="*/ 3 w 4"/>
                <a:gd name="T7" fmla="*/ 4 h 4"/>
              </a:gdLst>
              <a:ahLst/>
              <a:cxnLst>
                <a:cxn ang="0">
                  <a:pos x="T0" y="T1"/>
                </a:cxn>
                <a:cxn ang="0">
                  <a:pos x="T2" y="T3"/>
                </a:cxn>
                <a:cxn ang="0">
                  <a:pos x="T4" y="T5"/>
                </a:cxn>
                <a:cxn ang="0">
                  <a:pos x="T6" y="T7"/>
                </a:cxn>
              </a:cxnLst>
              <a:rect l="0" t="0" r="r" b="b"/>
              <a:pathLst>
                <a:path w="4" h="4">
                  <a:moveTo>
                    <a:pt x="3" y="4"/>
                  </a:moveTo>
                  <a:cubicBezTo>
                    <a:pt x="4" y="2"/>
                    <a:pt x="3" y="1"/>
                    <a:pt x="2" y="0"/>
                  </a:cubicBezTo>
                  <a:cubicBezTo>
                    <a:pt x="0" y="0"/>
                    <a:pt x="0" y="1"/>
                    <a:pt x="0" y="3"/>
                  </a:cubicBezTo>
                  <a:cubicBezTo>
                    <a:pt x="2" y="2"/>
                    <a:pt x="1" y="4"/>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0" name="Freeform 270"/>
            <p:cNvSpPr>
              <a:spLocks/>
            </p:cNvSpPr>
            <p:nvPr/>
          </p:nvSpPr>
          <p:spPr bwMode="auto">
            <a:xfrm>
              <a:off x="288925" y="5662613"/>
              <a:ext cx="19050" cy="44450"/>
            </a:xfrm>
            <a:custGeom>
              <a:avLst/>
              <a:gdLst>
                <a:gd name="T0" fmla="*/ 5 w 6"/>
                <a:gd name="T1" fmla="*/ 9 h 14"/>
                <a:gd name="T2" fmla="*/ 2 w 6"/>
                <a:gd name="T3" fmla="*/ 10 h 14"/>
                <a:gd name="T4" fmla="*/ 5 w 6"/>
                <a:gd name="T5" fmla="*/ 14 h 14"/>
                <a:gd name="T6" fmla="*/ 4 w 6"/>
                <a:gd name="T7" fmla="*/ 0 h 14"/>
                <a:gd name="T8" fmla="*/ 2 w 6"/>
                <a:gd name="T9" fmla="*/ 0 h 14"/>
                <a:gd name="T10" fmla="*/ 5 w 6"/>
                <a:gd name="T11" fmla="*/ 9 h 14"/>
              </a:gdLst>
              <a:ahLst/>
              <a:cxnLst>
                <a:cxn ang="0">
                  <a:pos x="T0" y="T1"/>
                </a:cxn>
                <a:cxn ang="0">
                  <a:pos x="T2" y="T3"/>
                </a:cxn>
                <a:cxn ang="0">
                  <a:pos x="T4" y="T5"/>
                </a:cxn>
                <a:cxn ang="0">
                  <a:pos x="T6" y="T7"/>
                </a:cxn>
                <a:cxn ang="0">
                  <a:pos x="T8" y="T9"/>
                </a:cxn>
                <a:cxn ang="0">
                  <a:pos x="T10" y="T11"/>
                </a:cxn>
              </a:cxnLst>
              <a:rect l="0" t="0" r="r" b="b"/>
              <a:pathLst>
                <a:path w="6" h="14">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1" name="Freeform 271"/>
            <p:cNvSpPr>
              <a:spLocks/>
            </p:cNvSpPr>
            <p:nvPr/>
          </p:nvSpPr>
          <p:spPr bwMode="auto">
            <a:xfrm>
              <a:off x="285750" y="5637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2" name="Freeform 272"/>
            <p:cNvSpPr>
              <a:spLocks/>
            </p:cNvSpPr>
            <p:nvPr/>
          </p:nvSpPr>
          <p:spPr bwMode="auto">
            <a:xfrm>
              <a:off x="320675" y="5849938"/>
              <a:ext cx="31750" cy="92075"/>
            </a:xfrm>
            <a:custGeom>
              <a:avLst/>
              <a:gdLst>
                <a:gd name="T0" fmla="*/ 3 w 10"/>
                <a:gd name="T1" fmla="*/ 10 h 29"/>
                <a:gd name="T2" fmla="*/ 5 w 10"/>
                <a:gd name="T3" fmla="*/ 26 h 29"/>
                <a:gd name="T4" fmla="*/ 6 w 10"/>
                <a:gd name="T5" fmla="*/ 27 h 29"/>
                <a:gd name="T6" fmla="*/ 8 w 10"/>
                <a:gd name="T7" fmla="*/ 29 h 29"/>
                <a:gd name="T8" fmla="*/ 7 w 10"/>
                <a:gd name="T9" fmla="*/ 17 h 29"/>
                <a:gd name="T10" fmla="*/ 5 w 10"/>
                <a:gd name="T11" fmla="*/ 2 h 29"/>
                <a:gd name="T12" fmla="*/ 3 w 10"/>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10" h="29">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3" name="Freeform 273"/>
            <p:cNvSpPr>
              <a:spLocks/>
            </p:cNvSpPr>
            <p:nvPr/>
          </p:nvSpPr>
          <p:spPr bwMode="auto">
            <a:xfrm>
              <a:off x="152400" y="6710363"/>
              <a:ext cx="25400" cy="28575"/>
            </a:xfrm>
            <a:custGeom>
              <a:avLst/>
              <a:gdLst>
                <a:gd name="T0" fmla="*/ 5 w 8"/>
                <a:gd name="T1" fmla="*/ 8 h 9"/>
                <a:gd name="T2" fmla="*/ 8 w 8"/>
                <a:gd name="T3" fmla="*/ 4 h 9"/>
                <a:gd name="T4" fmla="*/ 1 w 8"/>
                <a:gd name="T5" fmla="*/ 7 h 9"/>
                <a:gd name="T6" fmla="*/ 5 w 8"/>
                <a:gd name="T7" fmla="*/ 8 h 9"/>
              </a:gdLst>
              <a:ahLst/>
              <a:cxnLst>
                <a:cxn ang="0">
                  <a:pos x="T0" y="T1"/>
                </a:cxn>
                <a:cxn ang="0">
                  <a:pos x="T2" y="T3"/>
                </a:cxn>
                <a:cxn ang="0">
                  <a:pos x="T4" y="T5"/>
                </a:cxn>
                <a:cxn ang="0">
                  <a:pos x="T6" y="T7"/>
                </a:cxn>
              </a:cxnLst>
              <a:rect l="0" t="0" r="r" b="b"/>
              <a:pathLst>
                <a:path w="8" h="9">
                  <a:moveTo>
                    <a:pt x="5" y="8"/>
                  </a:moveTo>
                  <a:cubicBezTo>
                    <a:pt x="3" y="7"/>
                    <a:pt x="4" y="6"/>
                    <a:pt x="8" y="4"/>
                  </a:cubicBezTo>
                  <a:cubicBezTo>
                    <a:pt x="7" y="0"/>
                    <a:pt x="0" y="7"/>
                    <a:pt x="1" y="7"/>
                  </a:cubicBezTo>
                  <a:cubicBezTo>
                    <a:pt x="1" y="9"/>
                    <a:pt x="5" y="8"/>
                    <a:pt x="5"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4" name="Freeform 274"/>
            <p:cNvSpPr>
              <a:spLocks/>
            </p:cNvSpPr>
            <p:nvPr/>
          </p:nvSpPr>
          <p:spPr bwMode="auto">
            <a:xfrm>
              <a:off x="495300" y="6837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5" name="Freeform 275"/>
            <p:cNvSpPr>
              <a:spLocks/>
            </p:cNvSpPr>
            <p:nvPr/>
          </p:nvSpPr>
          <p:spPr bwMode="auto">
            <a:xfrm>
              <a:off x="1511300" y="657066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6" name="Freeform 276"/>
            <p:cNvSpPr>
              <a:spLocks/>
            </p:cNvSpPr>
            <p:nvPr/>
          </p:nvSpPr>
          <p:spPr bwMode="auto">
            <a:xfrm>
              <a:off x="1311275" y="6621463"/>
              <a:ext cx="25400" cy="15875"/>
            </a:xfrm>
            <a:custGeom>
              <a:avLst/>
              <a:gdLst>
                <a:gd name="T0" fmla="*/ 8 w 8"/>
                <a:gd name="T1" fmla="*/ 0 h 5"/>
                <a:gd name="T2" fmla="*/ 7 w 8"/>
                <a:gd name="T3" fmla="*/ 1 h 5"/>
                <a:gd name="T4" fmla="*/ 5 w 8"/>
                <a:gd name="T5" fmla="*/ 5 h 5"/>
                <a:gd name="T6" fmla="*/ 7 w 8"/>
                <a:gd name="T7" fmla="*/ 4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7" name="Freeform 277"/>
            <p:cNvSpPr>
              <a:spLocks/>
            </p:cNvSpPr>
            <p:nvPr/>
          </p:nvSpPr>
          <p:spPr bwMode="auto">
            <a:xfrm>
              <a:off x="1257300" y="6627813"/>
              <a:ext cx="31750" cy="41275"/>
            </a:xfrm>
            <a:custGeom>
              <a:avLst/>
              <a:gdLst>
                <a:gd name="T0" fmla="*/ 8 w 10"/>
                <a:gd name="T1" fmla="*/ 0 h 13"/>
                <a:gd name="T2" fmla="*/ 3 w 10"/>
                <a:gd name="T3" fmla="*/ 7 h 13"/>
                <a:gd name="T4" fmla="*/ 0 w 10"/>
                <a:gd name="T5" fmla="*/ 13 h 13"/>
                <a:gd name="T6" fmla="*/ 8 w 10"/>
                <a:gd name="T7" fmla="*/ 0 h 13"/>
              </a:gdLst>
              <a:ahLst/>
              <a:cxnLst>
                <a:cxn ang="0">
                  <a:pos x="T0" y="T1"/>
                </a:cxn>
                <a:cxn ang="0">
                  <a:pos x="T2" y="T3"/>
                </a:cxn>
                <a:cxn ang="0">
                  <a:pos x="T4" y="T5"/>
                </a:cxn>
                <a:cxn ang="0">
                  <a:pos x="T6" y="T7"/>
                </a:cxn>
              </a:cxnLst>
              <a:rect l="0" t="0" r="r" b="b"/>
              <a:pathLst>
                <a:path w="10" h="13">
                  <a:moveTo>
                    <a:pt x="8" y="0"/>
                  </a:moveTo>
                  <a:cubicBezTo>
                    <a:pt x="5" y="2"/>
                    <a:pt x="5" y="4"/>
                    <a:pt x="3" y="7"/>
                  </a:cubicBezTo>
                  <a:cubicBezTo>
                    <a:pt x="1" y="10"/>
                    <a:pt x="0" y="9"/>
                    <a:pt x="0" y="13"/>
                  </a:cubicBezTo>
                  <a:cubicBezTo>
                    <a:pt x="4" y="12"/>
                    <a:pt x="10"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8" name="Freeform 278"/>
            <p:cNvSpPr>
              <a:spLocks/>
            </p:cNvSpPr>
            <p:nvPr/>
          </p:nvSpPr>
          <p:spPr bwMode="auto">
            <a:xfrm>
              <a:off x="1333500" y="6605588"/>
              <a:ext cx="12700" cy="15875"/>
            </a:xfrm>
            <a:custGeom>
              <a:avLst/>
              <a:gdLst>
                <a:gd name="T0" fmla="*/ 4 w 4"/>
                <a:gd name="T1" fmla="*/ 0 h 5"/>
                <a:gd name="T2" fmla="*/ 0 w 4"/>
                <a:gd name="T3" fmla="*/ 2 h 5"/>
                <a:gd name="T4" fmla="*/ 4 w 4"/>
                <a:gd name="T5" fmla="*/ 0 h 5"/>
              </a:gdLst>
              <a:ahLst/>
              <a:cxnLst>
                <a:cxn ang="0">
                  <a:pos x="T0" y="T1"/>
                </a:cxn>
                <a:cxn ang="0">
                  <a:pos x="T2" y="T3"/>
                </a:cxn>
                <a:cxn ang="0">
                  <a:pos x="T4" y="T5"/>
                </a:cxn>
              </a:cxnLst>
              <a:rect l="0" t="0" r="r" b="b"/>
              <a:pathLst>
                <a:path w="4" h="5">
                  <a:moveTo>
                    <a:pt x="4" y="0"/>
                  </a:moveTo>
                  <a:cubicBezTo>
                    <a:pt x="3" y="1"/>
                    <a:pt x="1" y="2"/>
                    <a:pt x="0" y="2"/>
                  </a:cubicBezTo>
                  <a:cubicBezTo>
                    <a:pt x="0" y="5"/>
                    <a:pt x="4" y="1"/>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9" name="Freeform 279"/>
            <p:cNvSpPr>
              <a:spLocks/>
            </p:cNvSpPr>
            <p:nvPr/>
          </p:nvSpPr>
          <p:spPr bwMode="auto">
            <a:xfrm>
              <a:off x="1076325" y="6767513"/>
              <a:ext cx="28575" cy="31750"/>
            </a:xfrm>
            <a:custGeom>
              <a:avLst/>
              <a:gdLst>
                <a:gd name="T0" fmla="*/ 8 w 9"/>
                <a:gd name="T1" fmla="*/ 0 h 10"/>
                <a:gd name="T2" fmla="*/ 0 w 9"/>
                <a:gd name="T3" fmla="*/ 5 h 10"/>
                <a:gd name="T4" fmla="*/ 1 w 9"/>
                <a:gd name="T5" fmla="*/ 7 h 10"/>
                <a:gd name="T6" fmla="*/ 7 w 9"/>
                <a:gd name="T7" fmla="*/ 8 h 10"/>
                <a:gd name="T8" fmla="*/ 4 w 9"/>
                <a:gd name="T9" fmla="*/ 7 h 10"/>
                <a:gd name="T10" fmla="*/ 8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0" name="Freeform 280"/>
            <p:cNvSpPr>
              <a:spLocks/>
            </p:cNvSpPr>
            <p:nvPr/>
          </p:nvSpPr>
          <p:spPr bwMode="auto">
            <a:xfrm>
              <a:off x="1085850" y="6637338"/>
              <a:ext cx="88900" cy="104775"/>
            </a:xfrm>
            <a:custGeom>
              <a:avLst/>
              <a:gdLst>
                <a:gd name="T0" fmla="*/ 9 w 28"/>
                <a:gd name="T1" fmla="*/ 33 h 33"/>
                <a:gd name="T2" fmla="*/ 26 w 28"/>
                <a:gd name="T3" fmla="*/ 0 h 33"/>
                <a:gd name="T4" fmla="*/ 17 w 28"/>
                <a:gd name="T5" fmla="*/ 11 h 33"/>
                <a:gd name="T6" fmla="*/ 9 w 28"/>
                <a:gd name="T7" fmla="*/ 23 h 33"/>
                <a:gd name="T8" fmla="*/ 11 w 28"/>
                <a:gd name="T9" fmla="*/ 24 h 33"/>
                <a:gd name="T10" fmla="*/ 9 w 28"/>
                <a:gd name="T11" fmla="*/ 33 h 33"/>
              </a:gdLst>
              <a:ahLst/>
              <a:cxnLst>
                <a:cxn ang="0">
                  <a:pos x="T0" y="T1"/>
                </a:cxn>
                <a:cxn ang="0">
                  <a:pos x="T2" y="T3"/>
                </a:cxn>
                <a:cxn ang="0">
                  <a:pos x="T4" y="T5"/>
                </a:cxn>
                <a:cxn ang="0">
                  <a:pos x="T6" y="T7"/>
                </a:cxn>
                <a:cxn ang="0">
                  <a:pos x="T8" y="T9"/>
                </a:cxn>
                <a:cxn ang="0">
                  <a:pos x="T10" y="T11"/>
                </a:cxn>
              </a:cxnLst>
              <a:rect l="0" t="0" r="r" b="b"/>
              <a:pathLst>
                <a:path w="28" h="33">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1" name="Freeform 281"/>
            <p:cNvSpPr>
              <a:spLocks/>
            </p:cNvSpPr>
            <p:nvPr/>
          </p:nvSpPr>
          <p:spPr bwMode="auto">
            <a:xfrm>
              <a:off x="1184275" y="6650038"/>
              <a:ext cx="38100" cy="63500"/>
            </a:xfrm>
            <a:custGeom>
              <a:avLst/>
              <a:gdLst>
                <a:gd name="T0" fmla="*/ 0 w 12"/>
                <a:gd name="T1" fmla="*/ 14 h 20"/>
                <a:gd name="T2" fmla="*/ 7 w 12"/>
                <a:gd name="T3" fmla="*/ 13 h 20"/>
                <a:gd name="T4" fmla="*/ 12 w 12"/>
                <a:gd name="T5" fmla="*/ 0 h 20"/>
                <a:gd name="T6" fmla="*/ 9 w 12"/>
                <a:gd name="T7" fmla="*/ 0 h 20"/>
                <a:gd name="T8" fmla="*/ 8 w 12"/>
                <a:gd name="T9" fmla="*/ 5 h 20"/>
                <a:gd name="T10" fmla="*/ 6 w 12"/>
                <a:gd name="T11" fmla="*/ 6 h 20"/>
                <a:gd name="T12" fmla="*/ 0 w 12"/>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2" name="Freeform 282"/>
            <p:cNvSpPr>
              <a:spLocks/>
            </p:cNvSpPr>
            <p:nvPr/>
          </p:nvSpPr>
          <p:spPr bwMode="auto">
            <a:xfrm>
              <a:off x="1254125" y="6751638"/>
              <a:ext cx="9525" cy="9525"/>
            </a:xfrm>
            <a:custGeom>
              <a:avLst/>
              <a:gdLst>
                <a:gd name="T0" fmla="*/ 0 w 3"/>
                <a:gd name="T1" fmla="*/ 3 h 3"/>
                <a:gd name="T2" fmla="*/ 3 w 3"/>
                <a:gd name="T3" fmla="*/ 1 h 3"/>
                <a:gd name="T4" fmla="*/ 0 w 3"/>
                <a:gd name="T5" fmla="*/ 3 h 3"/>
              </a:gdLst>
              <a:ahLst/>
              <a:cxnLst>
                <a:cxn ang="0">
                  <a:pos x="T0" y="T1"/>
                </a:cxn>
                <a:cxn ang="0">
                  <a:pos x="T2" y="T3"/>
                </a:cxn>
                <a:cxn ang="0">
                  <a:pos x="T4" y="T5"/>
                </a:cxn>
              </a:cxnLst>
              <a:rect l="0" t="0" r="r" b="b"/>
              <a:pathLst>
                <a:path w="3" h="3">
                  <a:moveTo>
                    <a:pt x="0" y="3"/>
                  </a:moveTo>
                  <a:cubicBezTo>
                    <a:pt x="2" y="3"/>
                    <a:pt x="3" y="3"/>
                    <a:pt x="3" y="1"/>
                  </a:cubicBezTo>
                  <a:cubicBezTo>
                    <a:pt x="2" y="0"/>
                    <a:pt x="0" y="0"/>
                    <a:pt x="0"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3" name="Freeform 283"/>
            <p:cNvSpPr>
              <a:spLocks/>
            </p:cNvSpPr>
            <p:nvPr/>
          </p:nvSpPr>
          <p:spPr bwMode="auto">
            <a:xfrm>
              <a:off x="488950" y="6592888"/>
              <a:ext cx="146050" cy="273050"/>
            </a:xfrm>
            <a:custGeom>
              <a:avLst/>
              <a:gdLst>
                <a:gd name="T0" fmla="*/ 43 w 46"/>
                <a:gd name="T1" fmla="*/ 0 h 86"/>
                <a:gd name="T2" fmla="*/ 39 w 46"/>
                <a:gd name="T3" fmla="*/ 7 h 86"/>
                <a:gd name="T4" fmla="*/ 41 w 46"/>
                <a:gd name="T5" fmla="*/ 11 h 86"/>
                <a:gd name="T6" fmla="*/ 29 w 46"/>
                <a:gd name="T7" fmla="*/ 30 h 86"/>
                <a:gd name="T8" fmla="*/ 19 w 46"/>
                <a:gd name="T9" fmla="*/ 52 h 86"/>
                <a:gd name="T10" fmla="*/ 4 w 46"/>
                <a:gd name="T11" fmla="*/ 77 h 86"/>
                <a:gd name="T12" fmla="*/ 2 w 46"/>
                <a:gd name="T13" fmla="*/ 77 h 86"/>
                <a:gd name="T14" fmla="*/ 2 w 46"/>
                <a:gd name="T15" fmla="*/ 86 h 86"/>
                <a:gd name="T16" fmla="*/ 7 w 46"/>
                <a:gd name="T17" fmla="*/ 74 h 86"/>
                <a:gd name="T18" fmla="*/ 12 w 46"/>
                <a:gd name="T19" fmla="*/ 70 h 86"/>
                <a:gd name="T20" fmla="*/ 20 w 46"/>
                <a:gd name="T21" fmla="*/ 63 h 86"/>
                <a:gd name="T22" fmla="*/ 27 w 46"/>
                <a:gd name="T23" fmla="*/ 46 h 86"/>
                <a:gd name="T24" fmla="*/ 32 w 46"/>
                <a:gd name="T25" fmla="*/ 31 h 86"/>
                <a:gd name="T26" fmla="*/ 34 w 46"/>
                <a:gd name="T27" fmla="*/ 32 h 86"/>
                <a:gd name="T28" fmla="*/ 37 w 46"/>
                <a:gd name="T29" fmla="*/ 21 h 86"/>
                <a:gd name="T30" fmla="*/ 39 w 46"/>
                <a:gd name="T31" fmla="*/ 22 h 86"/>
                <a:gd name="T32" fmla="*/ 44 w 46"/>
                <a:gd name="T33" fmla="*/ 10 h 86"/>
                <a:gd name="T34" fmla="*/ 45 w 46"/>
                <a:gd name="T35" fmla="*/ 1 h 86"/>
                <a:gd name="T36" fmla="*/ 43 w 46"/>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8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4" name="Freeform 284"/>
            <p:cNvSpPr>
              <a:spLocks/>
            </p:cNvSpPr>
            <p:nvPr/>
          </p:nvSpPr>
          <p:spPr bwMode="auto">
            <a:xfrm>
              <a:off x="552450" y="6691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5" name="Freeform 285"/>
            <p:cNvSpPr>
              <a:spLocks/>
            </p:cNvSpPr>
            <p:nvPr/>
          </p:nvSpPr>
          <p:spPr bwMode="auto">
            <a:xfrm>
              <a:off x="482600" y="68532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6" name="Freeform 286"/>
            <p:cNvSpPr>
              <a:spLocks/>
            </p:cNvSpPr>
            <p:nvPr/>
          </p:nvSpPr>
          <p:spPr bwMode="auto">
            <a:xfrm>
              <a:off x="1397000" y="6621463"/>
              <a:ext cx="117475" cy="73025"/>
            </a:xfrm>
            <a:custGeom>
              <a:avLst/>
              <a:gdLst>
                <a:gd name="T0" fmla="*/ 37 w 37"/>
                <a:gd name="T1" fmla="*/ 8 h 23"/>
                <a:gd name="T2" fmla="*/ 24 w 37"/>
                <a:gd name="T3" fmla="*/ 0 h 23"/>
                <a:gd name="T4" fmla="*/ 18 w 37"/>
                <a:gd name="T5" fmla="*/ 1 h 23"/>
                <a:gd name="T6" fmla="*/ 0 w 37"/>
                <a:gd name="T7" fmla="*/ 18 h 23"/>
                <a:gd name="T8" fmla="*/ 6 w 37"/>
                <a:gd name="T9" fmla="*/ 20 h 23"/>
                <a:gd name="T10" fmla="*/ 8 w 37"/>
                <a:gd name="T11" fmla="*/ 17 h 23"/>
                <a:gd name="T12" fmla="*/ 37 w 37"/>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7" name="Freeform 287"/>
            <p:cNvSpPr>
              <a:spLocks/>
            </p:cNvSpPr>
            <p:nvPr/>
          </p:nvSpPr>
          <p:spPr bwMode="auto">
            <a:xfrm>
              <a:off x="1511300" y="6532563"/>
              <a:ext cx="38100" cy="38100"/>
            </a:xfrm>
            <a:custGeom>
              <a:avLst/>
              <a:gdLst>
                <a:gd name="T0" fmla="*/ 12 w 12"/>
                <a:gd name="T1" fmla="*/ 3 h 12"/>
                <a:gd name="T2" fmla="*/ 9 w 12"/>
                <a:gd name="T3" fmla="*/ 4 h 12"/>
                <a:gd name="T4" fmla="*/ 11 w 12"/>
                <a:gd name="T5" fmla="*/ 2 h 12"/>
                <a:gd name="T6" fmla="*/ 0 w 12"/>
                <a:gd name="T7" fmla="*/ 12 h 12"/>
                <a:gd name="T8" fmla="*/ 11 w 12"/>
                <a:gd name="T9" fmla="*/ 9 h 12"/>
                <a:gd name="T10" fmla="*/ 12 w 12"/>
                <a:gd name="T11" fmla="*/ 3 h 12"/>
              </a:gdLst>
              <a:ahLst/>
              <a:cxnLst>
                <a:cxn ang="0">
                  <a:pos x="T0" y="T1"/>
                </a:cxn>
                <a:cxn ang="0">
                  <a:pos x="T2" y="T3"/>
                </a:cxn>
                <a:cxn ang="0">
                  <a:pos x="T4" y="T5"/>
                </a:cxn>
                <a:cxn ang="0">
                  <a:pos x="T6" y="T7"/>
                </a:cxn>
                <a:cxn ang="0">
                  <a:pos x="T8" y="T9"/>
                </a:cxn>
                <a:cxn ang="0">
                  <a:pos x="T10" y="T11"/>
                </a:cxn>
              </a:cxnLst>
              <a:rect l="0" t="0" r="r" b="b"/>
              <a:pathLst>
                <a:path w="12" h="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8" name="Freeform 288"/>
            <p:cNvSpPr>
              <a:spLocks/>
            </p:cNvSpPr>
            <p:nvPr/>
          </p:nvSpPr>
          <p:spPr bwMode="auto">
            <a:xfrm>
              <a:off x="1457325" y="6583363"/>
              <a:ext cx="69850" cy="47625"/>
            </a:xfrm>
            <a:custGeom>
              <a:avLst/>
              <a:gdLst>
                <a:gd name="T0" fmla="*/ 22 w 22"/>
                <a:gd name="T1" fmla="*/ 4 h 15"/>
                <a:gd name="T2" fmla="*/ 14 w 22"/>
                <a:gd name="T3" fmla="*/ 3 h 15"/>
                <a:gd name="T4" fmla="*/ 16 w 22"/>
                <a:gd name="T5" fmla="*/ 1 h 15"/>
                <a:gd name="T6" fmla="*/ 7 w 22"/>
                <a:gd name="T7" fmla="*/ 7 h 15"/>
                <a:gd name="T8" fmla="*/ 8 w 22"/>
                <a:gd name="T9" fmla="*/ 9 h 15"/>
                <a:gd name="T10" fmla="*/ 22 w 22"/>
                <a:gd name="T11" fmla="*/ 4 h 15"/>
              </a:gdLst>
              <a:ahLst/>
              <a:cxnLst>
                <a:cxn ang="0">
                  <a:pos x="T0" y="T1"/>
                </a:cxn>
                <a:cxn ang="0">
                  <a:pos x="T2" y="T3"/>
                </a:cxn>
                <a:cxn ang="0">
                  <a:pos x="T4" y="T5"/>
                </a:cxn>
                <a:cxn ang="0">
                  <a:pos x="T6" y="T7"/>
                </a:cxn>
                <a:cxn ang="0">
                  <a:pos x="T8" y="T9"/>
                </a:cxn>
                <a:cxn ang="0">
                  <a:pos x="T10" y="T11"/>
                </a:cxn>
              </a:cxnLst>
              <a:rect l="0" t="0" r="r" b="b"/>
              <a:pathLst>
                <a:path w="22" h="15">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9" name="Freeform 289"/>
            <p:cNvSpPr>
              <a:spLocks/>
            </p:cNvSpPr>
            <p:nvPr/>
          </p:nvSpPr>
          <p:spPr bwMode="auto">
            <a:xfrm>
              <a:off x="2374900" y="6824663"/>
              <a:ext cx="15875" cy="12700"/>
            </a:xfrm>
            <a:custGeom>
              <a:avLst/>
              <a:gdLst>
                <a:gd name="T0" fmla="*/ 5 w 5"/>
                <a:gd name="T1" fmla="*/ 0 h 4"/>
                <a:gd name="T2" fmla="*/ 0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cubicBezTo>
                    <a:pt x="3" y="0"/>
                    <a:pt x="2" y="0"/>
                    <a:pt x="0" y="0"/>
                  </a:cubicBezTo>
                  <a:cubicBezTo>
                    <a:pt x="0" y="1"/>
                    <a:pt x="0" y="2"/>
                    <a:pt x="0" y="3"/>
                  </a:cubicBezTo>
                  <a:cubicBezTo>
                    <a:pt x="3" y="3"/>
                    <a:pt x="5" y="4"/>
                    <a:pt x="5"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0" name="Freeform 290"/>
            <p:cNvSpPr>
              <a:spLocks/>
            </p:cNvSpPr>
            <p:nvPr/>
          </p:nvSpPr>
          <p:spPr bwMode="auto">
            <a:xfrm>
              <a:off x="104775" y="68786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1" name="Freeform 291"/>
            <p:cNvSpPr>
              <a:spLocks/>
            </p:cNvSpPr>
            <p:nvPr/>
          </p:nvSpPr>
          <p:spPr bwMode="auto">
            <a:xfrm>
              <a:off x="1044575" y="6691313"/>
              <a:ext cx="25400" cy="25400"/>
            </a:xfrm>
            <a:custGeom>
              <a:avLst/>
              <a:gdLst>
                <a:gd name="T0" fmla="*/ 1 w 8"/>
                <a:gd name="T1" fmla="*/ 8 h 8"/>
                <a:gd name="T2" fmla="*/ 3 w 8"/>
                <a:gd name="T3" fmla="*/ 0 h 8"/>
                <a:gd name="T4" fmla="*/ 5 w 8"/>
                <a:gd name="T5" fmla="*/ 1 h 8"/>
                <a:gd name="T6" fmla="*/ 1 w 8"/>
                <a:gd name="T7" fmla="*/ 8 h 8"/>
              </a:gdLst>
              <a:ahLst/>
              <a:cxnLst>
                <a:cxn ang="0">
                  <a:pos x="T0" y="T1"/>
                </a:cxn>
                <a:cxn ang="0">
                  <a:pos x="T2" y="T3"/>
                </a:cxn>
                <a:cxn ang="0">
                  <a:pos x="T4" y="T5"/>
                </a:cxn>
                <a:cxn ang="0">
                  <a:pos x="T6" y="T7"/>
                </a:cxn>
              </a:cxnLst>
              <a:rect l="0" t="0" r="r" b="b"/>
              <a:pathLst>
                <a:path w="8" h="8">
                  <a:moveTo>
                    <a:pt x="1" y="8"/>
                  </a:moveTo>
                  <a:cubicBezTo>
                    <a:pt x="6" y="8"/>
                    <a:pt x="8" y="0"/>
                    <a:pt x="3" y="0"/>
                  </a:cubicBezTo>
                  <a:cubicBezTo>
                    <a:pt x="3" y="1"/>
                    <a:pt x="4" y="1"/>
                    <a:pt x="5" y="1"/>
                  </a:cubicBezTo>
                  <a:cubicBezTo>
                    <a:pt x="4" y="1"/>
                    <a:pt x="0"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2" name="Freeform 292"/>
            <p:cNvSpPr>
              <a:spLocks/>
            </p:cNvSpPr>
            <p:nvPr/>
          </p:nvSpPr>
          <p:spPr bwMode="auto">
            <a:xfrm>
              <a:off x="1009650" y="6757988"/>
              <a:ext cx="25400" cy="38100"/>
            </a:xfrm>
            <a:custGeom>
              <a:avLst/>
              <a:gdLst>
                <a:gd name="T0" fmla="*/ 5 w 8"/>
                <a:gd name="T1" fmla="*/ 6 h 12"/>
                <a:gd name="T2" fmla="*/ 8 w 8"/>
                <a:gd name="T3" fmla="*/ 1 h 12"/>
                <a:gd name="T4" fmla="*/ 4 w 8"/>
                <a:gd name="T5" fmla="*/ 0 h 12"/>
                <a:gd name="T6" fmla="*/ 4 w 8"/>
                <a:gd name="T7" fmla="*/ 3 h 12"/>
                <a:gd name="T8" fmla="*/ 2 w 8"/>
                <a:gd name="T9" fmla="*/ 1 h 12"/>
                <a:gd name="T10" fmla="*/ 0 w 8"/>
                <a:gd name="T11" fmla="*/ 12 h 12"/>
                <a:gd name="T12" fmla="*/ 2 w 8"/>
                <a:gd name="T13" fmla="*/ 8 h 12"/>
                <a:gd name="T14" fmla="*/ 5 w 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3" name="Freeform 293"/>
            <p:cNvSpPr>
              <a:spLocks/>
            </p:cNvSpPr>
            <p:nvPr/>
          </p:nvSpPr>
          <p:spPr bwMode="auto">
            <a:xfrm>
              <a:off x="1047750" y="6665913"/>
              <a:ext cx="44450" cy="31750"/>
            </a:xfrm>
            <a:custGeom>
              <a:avLst/>
              <a:gdLst>
                <a:gd name="T0" fmla="*/ 10 w 14"/>
                <a:gd name="T1" fmla="*/ 2 h 10"/>
                <a:gd name="T2" fmla="*/ 7 w 14"/>
                <a:gd name="T3" fmla="*/ 10 h 10"/>
                <a:gd name="T4" fmla="*/ 10 w 14"/>
                <a:gd name="T5" fmla="*/ 2 h 10"/>
              </a:gdLst>
              <a:ahLst/>
              <a:cxnLst>
                <a:cxn ang="0">
                  <a:pos x="T0" y="T1"/>
                </a:cxn>
                <a:cxn ang="0">
                  <a:pos x="T2" y="T3"/>
                </a:cxn>
                <a:cxn ang="0">
                  <a:pos x="T4" y="T5"/>
                </a:cxn>
              </a:cxnLst>
              <a:rect l="0" t="0" r="r" b="b"/>
              <a:pathLst>
                <a:path w="14" h="10">
                  <a:moveTo>
                    <a:pt x="10" y="2"/>
                  </a:moveTo>
                  <a:cubicBezTo>
                    <a:pt x="10" y="0"/>
                    <a:pt x="0" y="10"/>
                    <a:pt x="7" y="10"/>
                  </a:cubicBezTo>
                  <a:cubicBezTo>
                    <a:pt x="6" y="7"/>
                    <a:pt x="14" y="8"/>
                    <a:pt x="10"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4" name="Freeform 294"/>
            <p:cNvSpPr>
              <a:spLocks/>
            </p:cNvSpPr>
            <p:nvPr/>
          </p:nvSpPr>
          <p:spPr bwMode="auto">
            <a:xfrm>
              <a:off x="993775" y="6796088"/>
              <a:ext cx="15875" cy="19050"/>
            </a:xfrm>
            <a:custGeom>
              <a:avLst/>
              <a:gdLst>
                <a:gd name="T0" fmla="*/ 4 w 5"/>
                <a:gd name="T1" fmla="*/ 2 h 6"/>
                <a:gd name="T2" fmla="*/ 4 w 5"/>
                <a:gd name="T3" fmla="*/ 5 h 6"/>
                <a:gd name="T4" fmla="*/ 4 w 5"/>
                <a:gd name="T5" fmla="*/ 2 h 6"/>
              </a:gdLst>
              <a:ahLst/>
              <a:cxnLst>
                <a:cxn ang="0">
                  <a:pos x="T0" y="T1"/>
                </a:cxn>
                <a:cxn ang="0">
                  <a:pos x="T2" y="T3"/>
                </a:cxn>
                <a:cxn ang="0">
                  <a:pos x="T4" y="T5"/>
                </a:cxn>
              </a:cxnLst>
              <a:rect l="0" t="0" r="r" b="b"/>
              <a:pathLst>
                <a:path w="5" h="6">
                  <a:moveTo>
                    <a:pt x="4" y="2"/>
                  </a:moveTo>
                  <a:cubicBezTo>
                    <a:pt x="3" y="0"/>
                    <a:pt x="0" y="6"/>
                    <a:pt x="4" y="5"/>
                  </a:cubicBezTo>
                  <a:cubicBezTo>
                    <a:pt x="5" y="3"/>
                    <a:pt x="3" y="2"/>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5" name="Freeform 295"/>
            <p:cNvSpPr>
              <a:spLocks/>
            </p:cNvSpPr>
            <p:nvPr/>
          </p:nvSpPr>
          <p:spPr bwMode="auto">
            <a:xfrm>
              <a:off x="908050" y="6707188"/>
              <a:ext cx="107950" cy="158750"/>
            </a:xfrm>
            <a:custGeom>
              <a:avLst/>
              <a:gdLst>
                <a:gd name="T0" fmla="*/ 34 w 34"/>
                <a:gd name="T1" fmla="*/ 6 h 50"/>
                <a:gd name="T2" fmla="*/ 30 w 34"/>
                <a:gd name="T3" fmla="*/ 0 h 50"/>
                <a:gd name="T4" fmla="*/ 22 w 34"/>
                <a:gd name="T5" fmla="*/ 7 h 50"/>
                <a:gd name="T6" fmla="*/ 18 w 34"/>
                <a:gd name="T7" fmla="*/ 18 h 50"/>
                <a:gd name="T8" fmla="*/ 11 w 34"/>
                <a:gd name="T9" fmla="*/ 22 h 50"/>
                <a:gd name="T10" fmla="*/ 0 w 34"/>
                <a:gd name="T11" fmla="*/ 46 h 50"/>
                <a:gd name="T12" fmla="*/ 10 w 34"/>
                <a:gd name="T13" fmla="*/ 35 h 50"/>
                <a:gd name="T14" fmla="*/ 11 w 34"/>
                <a:gd name="T15" fmla="*/ 38 h 50"/>
                <a:gd name="T16" fmla="*/ 17 w 34"/>
                <a:gd name="T17" fmla="*/ 21 h 50"/>
                <a:gd name="T18" fmla="*/ 19 w 34"/>
                <a:gd name="T19" fmla="*/ 22 h 50"/>
                <a:gd name="T20" fmla="*/ 34 w 34"/>
                <a:gd name="T2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0">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6" name="Freeform 296"/>
            <p:cNvSpPr>
              <a:spLocks/>
            </p:cNvSpPr>
            <p:nvPr/>
          </p:nvSpPr>
          <p:spPr bwMode="auto">
            <a:xfrm>
              <a:off x="463550" y="6215063"/>
              <a:ext cx="15875" cy="31750"/>
            </a:xfrm>
            <a:custGeom>
              <a:avLst/>
              <a:gdLst>
                <a:gd name="T0" fmla="*/ 1 w 5"/>
                <a:gd name="T1" fmla="*/ 8 h 10"/>
                <a:gd name="T2" fmla="*/ 3 w 5"/>
                <a:gd name="T3" fmla="*/ 10 h 10"/>
                <a:gd name="T4" fmla="*/ 5 w 5"/>
                <a:gd name="T5" fmla="*/ 9 h 10"/>
                <a:gd name="T6" fmla="*/ 0 w 5"/>
                <a:gd name="T7" fmla="*/ 0 h 10"/>
                <a:gd name="T8" fmla="*/ 1 w 5"/>
                <a:gd name="T9" fmla="*/ 8 h 10"/>
              </a:gdLst>
              <a:ahLst/>
              <a:cxnLst>
                <a:cxn ang="0">
                  <a:pos x="T0" y="T1"/>
                </a:cxn>
                <a:cxn ang="0">
                  <a:pos x="T2" y="T3"/>
                </a:cxn>
                <a:cxn ang="0">
                  <a:pos x="T4" y="T5"/>
                </a:cxn>
                <a:cxn ang="0">
                  <a:pos x="T6" y="T7"/>
                </a:cxn>
                <a:cxn ang="0">
                  <a:pos x="T8" y="T9"/>
                </a:cxn>
              </a:cxnLst>
              <a:rect l="0" t="0" r="r" b="b"/>
              <a:pathLst>
                <a:path w="5" h="10">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7" name="Freeform 297"/>
            <p:cNvSpPr>
              <a:spLocks/>
            </p:cNvSpPr>
            <p:nvPr/>
          </p:nvSpPr>
          <p:spPr bwMode="auto">
            <a:xfrm>
              <a:off x="441325" y="6148388"/>
              <a:ext cx="31750" cy="25400"/>
            </a:xfrm>
            <a:custGeom>
              <a:avLst/>
              <a:gdLst>
                <a:gd name="T0" fmla="*/ 8 w 10"/>
                <a:gd name="T1" fmla="*/ 8 h 8"/>
                <a:gd name="T2" fmla="*/ 9 w 10"/>
                <a:gd name="T3" fmla="*/ 0 h 8"/>
                <a:gd name="T4" fmla="*/ 1 w 10"/>
                <a:gd name="T5" fmla="*/ 3 h 8"/>
                <a:gd name="T6" fmla="*/ 1 w 10"/>
                <a:gd name="T7" fmla="*/ 6 h 8"/>
                <a:gd name="T8" fmla="*/ 8 w 10"/>
                <a:gd name="T9" fmla="*/ 8 h 8"/>
              </a:gdLst>
              <a:ahLst/>
              <a:cxnLst>
                <a:cxn ang="0">
                  <a:pos x="T0" y="T1"/>
                </a:cxn>
                <a:cxn ang="0">
                  <a:pos x="T2" y="T3"/>
                </a:cxn>
                <a:cxn ang="0">
                  <a:pos x="T4" y="T5"/>
                </a:cxn>
                <a:cxn ang="0">
                  <a:pos x="T6" y="T7"/>
                </a:cxn>
                <a:cxn ang="0">
                  <a:pos x="T8" y="T9"/>
                </a:cxn>
              </a:cxnLst>
              <a:rect l="0" t="0" r="r" b="b"/>
              <a:pathLst>
                <a:path w="10" h="8">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8" name="Freeform 298"/>
            <p:cNvSpPr>
              <a:spLocks/>
            </p:cNvSpPr>
            <p:nvPr/>
          </p:nvSpPr>
          <p:spPr bwMode="auto">
            <a:xfrm>
              <a:off x="463550" y="6348413"/>
              <a:ext cx="25400" cy="47625"/>
            </a:xfrm>
            <a:custGeom>
              <a:avLst/>
              <a:gdLst>
                <a:gd name="T0" fmla="*/ 6 w 8"/>
                <a:gd name="T1" fmla="*/ 2 h 15"/>
                <a:gd name="T2" fmla="*/ 8 w 8"/>
                <a:gd name="T3" fmla="*/ 2 h 15"/>
                <a:gd name="T4" fmla="*/ 6 w 8"/>
                <a:gd name="T5" fmla="*/ 0 h 15"/>
                <a:gd name="T6" fmla="*/ 0 w 8"/>
                <a:gd name="T7" fmla="*/ 15 h 15"/>
                <a:gd name="T8" fmla="*/ 6 w 8"/>
                <a:gd name="T9" fmla="*/ 2 h 15"/>
              </a:gdLst>
              <a:ahLst/>
              <a:cxnLst>
                <a:cxn ang="0">
                  <a:pos x="T0" y="T1"/>
                </a:cxn>
                <a:cxn ang="0">
                  <a:pos x="T2" y="T3"/>
                </a:cxn>
                <a:cxn ang="0">
                  <a:pos x="T4" y="T5"/>
                </a:cxn>
                <a:cxn ang="0">
                  <a:pos x="T6" y="T7"/>
                </a:cxn>
                <a:cxn ang="0">
                  <a:pos x="T8" y="T9"/>
                </a:cxn>
              </a:cxnLst>
              <a:rect l="0" t="0" r="r" b="b"/>
              <a:pathLst>
                <a:path w="8" h="15">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9" name="Freeform 299"/>
            <p:cNvSpPr>
              <a:spLocks/>
            </p:cNvSpPr>
            <p:nvPr/>
          </p:nvSpPr>
          <p:spPr bwMode="auto">
            <a:xfrm>
              <a:off x="422275" y="6373813"/>
              <a:ext cx="38100" cy="88900"/>
            </a:xfrm>
            <a:custGeom>
              <a:avLst/>
              <a:gdLst>
                <a:gd name="T0" fmla="*/ 12 w 12"/>
                <a:gd name="T1" fmla="*/ 7 h 28"/>
                <a:gd name="T2" fmla="*/ 6 w 12"/>
                <a:gd name="T3" fmla="*/ 8 h 28"/>
                <a:gd name="T4" fmla="*/ 5 w 12"/>
                <a:gd name="T5" fmla="*/ 9 h 28"/>
                <a:gd name="T6" fmla="*/ 2 w 12"/>
                <a:gd name="T7" fmla="*/ 6 h 28"/>
                <a:gd name="T8" fmla="*/ 4 w 12"/>
                <a:gd name="T9" fmla="*/ 5 h 28"/>
                <a:gd name="T10" fmla="*/ 0 w 12"/>
                <a:gd name="T11" fmla="*/ 0 h 28"/>
                <a:gd name="T12" fmla="*/ 1 w 12"/>
                <a:gd name="T13" fmla="*/ 28 h 28"/>
                <a:gd name="T14" fmla="*/ 12 w 1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8">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0" name="Freeform 300"/>
            <p:cNvSpPr>
              <a:spLocks/>
            </p:cNvSpPr>
            <p:nvPr/>
          </p:nvSpPr>
          <p:spPr bwMode="auto">
            <a:xfrm>
              <a:off x="469900" y="6132513"/>
              <a:ext cx="12700" cy="12700"/>
            </a:xfrm>
            <a:custGeom>
              <a:avLst/>
              <a:gdLst>
                <a:gd name="T0" fmla="*/ 4 w 4"/>
                <a:gd name="T1" fmla="*/ 1 h 4"/>
                <a:gd name="T2" fmla="*/ 1 w 4"/>
                <a:gd name="T3" fmla="*/ 4 h 4"/>
                <a:gd name="T4" fmla="*/ 4 w 4"/>
                <a:gd name="T5" fmla="*/ 1 h 4"/>
              </a:gdLst>
              <a:ahLst/>
              <a:cxnLst>
                <a:cxn ang="0">
                  <a:pos x="T0" y="T1"/>
                </a:cxn>
                <a:cxn ang="0">
                  <a:pos x="T2" y="T3"/>
                </a:cxn>
                <a:cxn ang="0">
                  <a:pos x="T4" y="T5"/>
                </a:cxn>
              </a:cxnLst>
              <a:rect l="0" t="0" r="r" b="b"/>
              <a:pathLst>
                <a:path w="4" h="4">
                  <a:moveTo>
                    <a:pt x="4" y="1"/>
                  </a:moveTo>
                  <a:cubicBezTo>
                    <a:pt x="0" y="0"/>
                    <a:pt x="2" y="2"/>
                    <a:pt x="1" y="4"/>
                  </a:cubicBezTo>
                  <a:cubicBezTo>
                    <a:pt x="3" y="4"/>
                    <a:pt x="4" y="3"/>
                    <a:pt x="4"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1" name="Freeform 301"/>
            <p:cNvSpPr>
              <a:spLocks/>
            </p:cNvSpPr>
            <p:nvPr/>
          </p:nvSpPr>
          <p:spPr bwMode="auto">
            <a:xfrm>
              <a:off x="473075" y="6275388"/>
              <a:ext cx="12700" cy="9525"/>
            </a:xfrm>
            <a:custGeom>
              <a:avLst/>
              <a:gdLst>
                <a:gd name="T0" fmla="*/ 2 w 4"/>
                <a:gd name="T1" fmla="*/ 0 h 3"/>
                <a:gd name="T2" fmla="*/ 4 w 4"/>
                <a:gd name="T3" fmla="*/ 3 h 3"/>
                <a:gd name="T4" fmla="*/ 2 w 4"/>
                <a:gd name="T5" fmla="*/ 0 h 3"/>
              </a:gdLst>
              <a:ahLst/>
              <a:cxnLst>
                <a:cxn ang="0">
                  <a:pos x="T0" y="T1"/>
                </a:cxn>
                <a:cxn ang="0">
                  <a:pos x="T2" y="T3"/>
                </a:cxn>
                <a:cxn ang="0">
                  <a:pos x="T4" y="T5"/>
                </a:cxn>
              </a:cxnLst>
              <a:rect l="0" t="0" r="r" b="b"/>
              <a:pathLst>
                <a:path w="4" h="3">
                  <a:moveTo>
                    <a:pt x="2" y="0"/>
                  </a:moveTo>
                  <a:cubicBezTo>
                    <a:pt x="0" y="1"/>
                    <a:pt x="3" y="2"/>
                    <a:pt x="4" y="3"/>
                  </a:cubicBezTo>
                  <a:cubicBezTo>
                    <a:pt x="4" y="2"/>
                    <a:pt x="2" y="0"/>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2" name="Freeform 302"/>
            <p:cNvSpPr>
              <a:spLocks/>
            </p:cNvSpPr>
            <p:nvPr/>
          </p:nvSpPr>
          <p:spPr bwMode="auto">
            <a:xfrm>
              <a:off x="654050" y="6034088"/>
              <a:ext cx="22225" cy="25400"/>
            </a:xfrm>
            <a:custGeom>
              <a:avLst/>
              <a:gdLst>
                <a:gd name="T0" fmla="*/ 7 w 7"/>
                <a:gd name="T1" fmla="*/ 0 h 8"/>
                <a:gd name="T2" fmla="*/ 1 w 7"/>
                <a:gd name="T3" fmla="*/ 7 h 8"/>
                <a:gd name="T4" fmla="*/ 4 w 7"/>
                <a:gd name="T5" fmla="*/ 7 h 8"/>
                <a:gd name="T6" fmla="*/ 5 w 7"/>
                <a:gd name="T7" fmla="*/ 2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3" name="Freeform 303"/>
            <p:cNvSpPr>
              <a:spLocks/>
            </p:cNvSpPr>
            <p:nvPr/>
          </p:nvSpPr>
          <p:spPr bwMode="auto">
            <a:xfrm>
              <a:off x="2286000" y="6811963"/>
              <a:ext cx="76200" cy="28575"/>
            </a:xfrm>
            <a:custGeom>
              <a:avLst/>
              <a:gdLst>
                <a:gd name="T0" fmla="*/ 15 w 24"/>
                <a:gd name="T1" fmla="*/ 9 h 9"/>
                <a:gd name="T2" fmla="*/ 24 w 24"/>
                <a:gd name="T3" fmla="*/ 6 h 9"/>
                <a:gd name="T4" fmla="*/ 0 w 24"/>
                <a:gd name="T5" fmla="*/ 3 h 9"/>
                <a:gd name="T6" fmla="*/ 15 w 24"/>
                <a:gd name="T7" fmla="*/ 9 h 9"/>
              </a:gdLst>
              <a:ahLst/>
              <a:cxnLst>
                <a:cxn ang="0">
                  <a:pos x="T0" y="T1"/>
                </a:cxn>
                <a:cxn ang="0">
                  <a:pos x="T2" y="T3"/>
                </a:cxn>
                <a:cxn ang="0">
                  <a:pos x="T4" y="T5"/>
                </a:cxn>
                <a:cxn ang="0">
                  <a:pos x="T6" y="T7"/>
                </a:cxn>
              </a:cxnLst>
              <a:rect l="0" t="0" r="r" b="b"/>
              <a:pathLst>
                <a:path w="24" h="9">
                  <a:moveTo>
                    <a:pt x="15" y="9"/>
                  </a:moveTo>
                  <a:cubicBezTo>
                    <a:pt x="17" y="6"/>
                    <a:pt x="21" y="7"/>
                    <a:pt x="24" y="6"/>
                  </a:cubicBezTo>
                  <a:cubicBezTo>
                    <a:pt x="21" y="1"/>
                    <a:pt x="5" y="0"/>
                    <a:pt x="0" y="3"/>
                  </a:cubicBezTo>
                  <a:cubicBezTo>
                    <a:pt x="4" y="7"/>
                    <a:pt x="14" y="3"/>
                    <a:pt x="1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4" name="Freeform 304"/>
            <p:cNvSpPr>
              <a:spLocks/>
            </p:cNvSpPr>
            <p:nvPr/>
          </p:nvSpPr>
          <p:spPr bwMode="auto">
            <a:xfrm>
              <a:off x="781050" y="5834063"/>
              <a:ext cx="34925" cy="114300"/>
            </a:xfrm>
            <a:custGeom>
              <a:avLst/>
              <a:gdLst>
                <a:gd name="T0" fmla="*/ 9 w 11"/>
                <a:gd name="T1" fmla="*/ 0 h 36"/>
                <a:gd name="T2" fmla="*/ 6 w 11"/>
                <a:gd name="T3" fmla="*/ 1 h 36"/>
                <a:gd name="T4" fmla="*/ 0 w 11"/>
                <a:gd name="T5" fmla="*/ 36 h 36"/>
                <a:gd name="T6" fmla="*/ 11 w 11"/>
                <a:gd name="T7" fmla="*/ 10 h 36"/>
                <a:gd name="T8" fmla="*/ 9 w 11"/>
                <a:gd name="T9" fmla="*/ 0 h 36"/>
              </a:gdLst>
              <a:ahLst/>
              <a:cxnLst>
                <a:cxn ang="0">
                  <a:pos x="T0" y="T1"/>
                </a:cxn>
                <a:cxn ang="0">
                  <a:pos x="T2" y="T3"/>
                </a:cxn>
                <a:cxn ang="0">
                  <a:pos x="T4" y="T5"/>
                </a:cxn>
                <a:cxn ang="0">
                  <a:pos x="T6" y="T7"/>
                </a:cxn>
                <a:cxn ang="0">
                  <a:pos x="T8" y="T9"/>
                </a:cxn>
              </a:cxnLst>
              <a:rect l="0" t="0" r="r" b="b"/>
              <a:pathLst>
                <a:path w="11" h="36">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5" name="Freeform 305"/>
            <p:cNvSpPr>
              <a:spLocks/>
            </p:cNvSpPr>
            <p:nvPr/>
          </p:nvSpPr>
          <p:spPr bwMode="auto">
            <a:xfrm>
              <a:off x="485775" y="62849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6" name="Freeform 306"/>
            <p:cNvSpPr>
              <a:spLocks/>
            </p:cNvSpPr>
            <p:nvPr/>
          </p:nvSpPr>
          <p:spPr bwMode="auto">
            <a:xfrm>
              <a:off x="698500" y="6303963"/>
              <a:ext cx="34925" cy="114300"/>
            </a:xfrm>
            <a:custGeom>
              <a:avLst/>
              <a:gdLst>
                <a:gd name="T0" fmla="*/ 10 w 11"/>
                <a:gd name="T1" fmla="*/ 0 h 36"/>
                <a:gd name="T2" fmla="*/ 5 w 11"/>
                <a:gd name="T3" fmla="*/ 9 h 36"/>
                <a:gd name="T4" fmla="*/ 5 w 11"/>
                <a:gd name="T5" fmla="*/ 17 h 36"/>
                <a:gd name="T6" fmla="*/ 2 w 11"/>
                <a:gd name="T7" fmla="*/ 27 h 36"/>
                <a:gd name="T8" fmla="*/ 3 w 11"/>
                <a:gd name="T9" fmla="*/ 27 h 36"/>
                <a:gd name="T10" fmla="*/ 4 w 11"/>
                <a:gd name="T11" fmla="*/ 25 h 36"/>
                <a:gd name="T12" fmla="*/ 3 w 11"/>
                <a:gd name="T13" fmla="*/ 27 h 36"/>
                <a:gd name="T14" fmla="*/ 8 w 11"/>
                <a:gd name="T15" fmla="*/ 28 h 36"/>
                <a:gd name="T16" fmla="*/ 10 w 11"/>
                <a:gd name="T17" fmla="*/ 18 h 36"/>
                <a:gd name="T18" fmla="*/ 10 w 11"/>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6">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7" name="Freeform 307"/>
            <p:cNvSpPr>
              <a:spLocks/>
            </p:cNvSpPr>
            <p:nvPr/>
          </p:nvSpPr>
          <p:spPr bwMode="auto">
            <a:xfrm>
              <a:off x="257175" y="68722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8" name="Freeform 308"/>
            <p:cNvSpPr>
              <a:spLocks/>
            </p:cNvSpPr>
            <p:nvPr/>
          </p:nvSpPr>
          <p:spPr bwMode="auto">
            <a:xfrm>
              <a:off x="723900" y="6113463"/>
              <a:ext cx="12700" cy="12700"/>
            </a:xfrm>
            <a:custGeom>
              <a:avLst/>
              <a:gdLst>
                <a:gd name="T0" fmla="*/ 2 w 4"/>
                <a:gd name="T1" fmla="*/ 2 h 4"/>
                <a:gd name="T2" fmla="*/ 1 w 4"/>
                <a:gd name="T3" fmla="*/ 1 h 4"/>
                <a:gd name="T4" fmla="*/ 0 w 4"/>
                <a:gd name="T5" fmla="*/ 3 h 4"/>
                <a:gd name="T6" fmla="*/ 4 w 4"/>
                <a:gd name="T7" fmla="*/ 0 h 4"/>
                <a:gd name="T8" fmla="*/ 2 w 4"/>
                <a:gd name="T9" fmla="*/ 2 h 4"/>
              </a:gdLst>
              <a:ahLst/>
              <a:cxnLst>
                <a:cxn ang="0">
                  <a:pos x="T0" y="T1"/>
                </a:cxn>
                <a:cxn ang="0">
                  <a:pos x="T2" y="T3"/>
                </a:cxn>
                <a:cxn ang="0">
                  <a:pos x="T4" y="T5"/>
                </a:cxn>
                <a:cxn ang="0">
                  <a:pos x="T6" y="T7"/>
                </a:cxn>
                <a:cxn ang="0">
                  <a:pos x="T8" y="T9"/>
                </a:cxn>
              </a:cxnLst>
              <a:rect l="0" t="0" r="r" b="b"/>
              <a:pathLst>
                <a:path w="4" h="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9" name="Freeform 309"/>
            <p:cNvSpPr>
              <a:spLocks/>
            </p:cNvSpPr>
            <p:nvPr/>
          </p:nvSpPr>
          <p:spPr bwMode="auto">
            <a:xfrm>
              <a:off x="225425" y="6469063"/>
              <a:ext cx="31750" cy="95250"/>
            </a:xfrm>
            <a:custGeom>
              <a:avLst/>
              <a:gdLst>
                <a:gd name="T0" fmla="*/ 6 w 10"/>
                <a:gd name="T1" fmla="*/ 1 h 30"/>
                <a:gd name="T2" fmla="*/ 0 w 10"/>
                <a:gd name="T3" fmla="*/ 5 h 30"/>
                <a:gd name="T4" fmla="*/ 9 w 10"/>
                <a:gd name="T5" fmla="*/ 17 h 30"/>
                <a:gd name="T6" fmla="*/ 6 w 10"/>
                <a:gd name="T7" fmla="*/ 1 h 30"/>
              </a:gdLst>
              <a:ahLst/>
              <a:cxnLst>
                <a:cxn ang="0">
                  <a:pos x="T0" y="T1"/>
                </a:cxn>
                <a:cxn ang="0">
                  <a:pos x="T2" y="T3"/>
                </a:cxn>
                <a:cxn ang="0">
                  <a:pos x="T4" y="T5"/>
                </a:cxn>
                <a:cxn ang="0">
                  <a:pos x="T6" y="T7"/>
                </a:cxn>
              </a:cxnLst>
              <a:rect l="0" t="0" r="r" b="b"/>
              <a:pathLst>
                <a:path w="10" h="30">
                  <a:moveTo>
                    <a:pt x="6" y="1"/>
                  </a:moveTo>
                  <a:cubicBezTo>
                    <a:pt x="2" y="0"/>
                    <a:pt x="4" y="6"/>
                    <a:pt x="0" y="5"/>
                  </a:cubicBezTo>
                  <a:cubicBezTo>
                    <a:pt x="2" y="6"/>
                    <a:pt x="7" y="30"/>
                    <a:pt x="9" y="17"/>
                  </a:cubicBezTo>
                  <a:cubicBezTo>
                    <a:pt x="10" y="13"/>
                    <a:pt x="10" y="3"/>
                    <a:pt x="6"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0" name="Freeform 310"/>
            <p:cNvSpPr>
              <a:spLocks/>
            </p:cNvSpPr>
            <p:nvPr/>
          </p:nvSpPr>
          <p:spPr bwMode="auto">
            <a:xfrm>
              <a:off x="485775" y="6837363"/>
              <a:ext cx="9525"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1"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1" name="Freeform 311"/>
            <p:cNvSpPr>
              <a:spLocks/>
            </p:cNvSpPr>
            <p:nvPr/>
          </p:nvSpPr>
          <p:spPr bwMode="auto">
            <a:xfrm>
              <a:off x="714375" y="6275388"/>
              <a:ext cx="15875" cy="12700"/>
            </a:xfrm>
            <a:custGeom>
              <a:avLst/>
              <a:gdLst>
                <a:gd name="T0" fmla="*/ 1 w 5"/>
                <a:gd name="T1" fmla="*/ 0 h 4"/>
                <a:gd name="T2" fmla="*/ 0 w 5"/>
                <a:gd name="T3" fmla="*/ 4 h 4"/>
                <a:gd name="T4" fmla="*/ 5 w 5"/>
                <a:gd name="T5" fmla="*/ 1 h 4"/>
                <a:gd name="T6" fmla="*/ 1 w 5"/>
                <a:gd name="T7" fmla="*/ 0 h 4"/>
              </a:gdLst>
              <a:ahLst/>
              <a:cxnLst>
                <a:cxn ang="0">
                  <a:pos x="T0" y="T1"/>
                </a:cxn>
                <a:cxn ang="0">
                  <a:pos x="T2" y="T3"/>
                </a:cxn>
                <a:cxn ang="0">
                  <a:pos x="T4" y="T5"/>
                </a:cxn>
                <a:cxn ang="0">
                  <a:pos x="T6" y="T7"/>
                </a:cxn>
              </a:cxnLst>
              <a:rect l="0" t="0" r="r" b="b"/>
              <a:pathLst>
                <a:path w="5" h="4">
                  <a:moveTo>
                    <a:pt x="1" y="0"/>
                  </a:moveTo>
                  <a:cubicBezTo>
                    <a:pt x="1" y="1"/>
                    <a:pt x="0" y="3"/>
                    <a:pt x="0" y="4"/>
                  </a:cubicBezTo>
                  <a:cubicBezTo>
                    <a:pt x="3" y="3"/>
                    <a:pt x="2" y="1"/>
                    <a:pt x="5" y="1"/>
                  </a:cubicBezTo>
                  <a:cubicBezTo>
                    <a:pt x="4" y="1"/>
                    <a:pt x="2" y="1"/>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2" name="Freeform 312"/>
            <p:cNvSpPr>
              <a:spLocks/>
            </p:cNvSpPr>
            <p:nvPr/>
          </p:nvSpPr>
          <p:spPr bwMode="auto">
            <a:xfrm>
              <a:off x="685800" y="6408738"/>
              <a:ext cx="28575" cy="31750"/>
            </a:xfrm>
            <a:custGeom>
              <a:avLst/>
              <a:gdLst>
                <a:gd name="T0" fmla="*/ 7 w 9"/>
                <a:gd name="T1" fmla="*/ 5 h 10"/>
                <a:gd name="T2" fmla="*/ 5 w 9"/>
                <a:gd name="T3" fmla="*/ 2 h 10"/>
                <a:gd name="T4" fmla="*/ 2 w 9"/>
                <a:gd name="T5" fmla="*/ 4 h 10"/>
                <a:gd name="T6" fmla="*/ 5 w 9"/>
                <a:gd name="T7" fmla="*/ 5 h 10"/>
                <a:gd name="T8" fmla="*/ 1 w 9"/>
                <a:gd name="T9" fmla="*/ 6 h 10"/>
                <a:gd name="T10" fmla="*/ 7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3" name="Freeform 313"/>
            <p:cNvSpPr>
              <a:spLocks/>
            </p:cNvSpPr>
            <p:nvPr/>
          </p:nvSpPr>
          <p:spPr bwMode="auto">
            <a:xfrm>
              <a:off x="371475" y="6507163"/>
              <a:ext cx="38100" cy="50800"/>
            </a:xfrm>
            <a:custGeom>
              <a:avLst/>
              <a:gdLst>
                <a:gd name="T0" fmla="*/ 12 w 12"/>
                <a:gd name="T1" fmla="*/ 3 h 16"/>
                <a:gd name="T2" fmla="*/ 10 w 12"/>
                <a:gd name="T3" fmla="*/ 2 h 16"/>
                <a:gd name="T4" fmla="*/ 3 w 12"/>
                <a:gd name="T5" fmla="*/ 9 h 16"/>
                <a:gd name="T6" fmla="*/ 8 w 12"/>
                <a:gd name="T7" fmla="*/ 14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4" name="Freeform 314"/>
            <p:cNvSpPr>
              <a:spLocks/>
            </p:cNvSpPr>
            <p:nvPr/>
          </p:nvSpPr>
          <p:spPr bwMode="auto">
            <a:xfrm>
              <a:off x="403225" y="6300788"/>
              <a:ext cx="12700" cy="31750"/>
            </a:xfrm>
            <a:custGeom>
              <a:avLst/>
              <a:gdLst>
                <a:gd name="T0" fmla="*/ 4 w 4"/>
                <a:gd name="T1" fmla="*/ 7 h 10"/>
                <a:gd name="T2" fmla="*/ 3 w 4"/>
                <a:gd name="T3" fmla="*/ 9 h 10"/>
                <a:gd name="T4" fmla="*/ 2 w 4"/>
                <a:gd name="T5" fmla="*/ 0 h 10"/>
                <a:gd name="T6" fmla="*/ 0 w 4"/>
                <a:gd name="T7" fmla="*/ 3 h 10"/>
                <a:gd name="T8" fmla="*/ 2 w 4"/>
                <a:gd name="T9" fmla="*/ 3 h 10"/>
                <a:gd name="T10" fmla="*/ 0 w 4"/>
                <a:gd name="T11" fmla="*/ 4 h 10"/>
                <a:gd name="T12" fmla="*/ 1 w 4"/>
                <a:gd name="T13" fmla="*/ 10 h 10"/>
                <a:gd name="T14" fmla="*/ 4 w 4"/>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5" name="Freeform 315"/>
            <p:cNvSpPr>
              <a:spLocks/>
            </p:cNvSpPr>
            <p:nvPr/>
          </p:nvSpPr>
          <p:spPr bwMode="auto">
            <a:xfrm>
              <a:off x="371475" y="6507163"/>
              <a:ext cx="9525" cy="12700"/>
            </a:xfrm>
            <a:custGeom>
              <a:avLst/>
              <a:gdLst>
                <a:gd name="T0" fmla="*/ 3 w 3"/>
                <a:gd name="T1" fmla="*/ 0 h 4"/>
                <a:gd name="T2" fmla="*/ 1 w 3"/>
                <a:gd name="T3" fmla="*/ 0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2" y="0"/>
                    <a:pt x="2" y="0"/>
                    <a:pt x="1" y="0"/>
                  </a:cubicBezTo>
                  <a:cubicBezTo>
                    <a:pt x="1" y="1"/>
                    <a:pt x="0" y="2"/>
                    <a:pt x="0" y="4"/>
                  </a:cubicBezTo>
                  <a:cubicBezTo>
                    <a:pt x="3" y="4"/>
                    <a:pt x="3" y="2"/>
                    <a:pt x="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6" name="Freeform 316"/>
            <p:cNvSpPr>
              <a:spLocks/>
            </p:cNvSpPr>
            <p:nvPr/>
          </p:nvSpPr>
          <p:spPr bwMode="auto">
            <a:xfrm>
              <a:off x="330200" y="6288088"/>
              <a:ext cx="19050" cy="38100"/>
            </a:xfrm>
            <a:custGeom>
              <a:avLst/>
              <a:gdLst>
                <a:gd name="T0" fmla="*/ 6 w 6"/>
                <a:gd name="T1" fmla="*/ 4 h 12"/>
                <a:gd name="T2" fmla="*/ 2 w 6"/>
                <a:gd name="T3" fmla="*/ 12 h 12"/>
                <a:gd name="T4" fmla="*/ 6 w 6"/>
                <a:gd name="T5" fmla="*/ 4 h 12"/>
              </a:gdLst>
              <a:ahLst/>
              <a:cxnLst>
                <a:cxn ang="0">
                  <a:pos x="T0" y="T1"/>
                </a:cxn>
                <a:cxn ang="0">
                  <a:pos x="T2" y="T3"/>
                </a:cxn>
                <a:cxn ang="0">
                  <a:pos x="T4" y="T5"/>
                </a:cxn>
              </a:cxnLst>
              <a:rect l="0" t="0" r="r" b="b"/>
              <a:pathLst>
                <a:path w="6" h="12">
                  <a:moveTo>
                    <a:pt x="6" y="4"/>
                  </a:moveTo>
                  <a:cubicBezTo>
                    <a:pt x="0" y="0"/>
                    <a:pt x="2" y="9"/>
                    <a:pt x="2" y="12"/>
                  </a:cubicBezTo>
                  <a:cubicBezTo>
                    <a:pt x="4" y="10"/>
                    <a:pt x="5" y="7"/>
                    <a:pt x="6"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7" name="Freeform 317"/>
            <p:cNvSpPr>
              <a:spLocks/>
            </p:cNvSpPr>
            <p:nvPr/>
          </p:nvSpPr>
          <p:spPr bwMode="auto">
            <a:xfrm>
              <a:off x="342900" y="6564313"/>
              <a:ext cx="31750" cy="50800"/>
            </a:xfrm>
            <a:custGeom>
              <a:avLst/>
              <a:gdLst>
                <a:gd name="T0" fmla="*/ 7 w 10"/>
                <a:gd name="T1" fmla="*/ 7 h 16"/>
                <a:gd name="T2" fmla="*/ 6 w 10"/>
                <a:gd name="T3" fmla="*/ 5 h 16"/>
                <a:gd name="T4" fmla="*/ 5 w 10"/>
                <a:gd name="T5" fmla="*/ 15 h 16"/>
                <a:gd name="T6" fmla="*/ 6 w 10"/>
                <a:gd name="T7" fmla="*/ 10 h 16"/>
                <a:gd name="T8" fmla="*/ 7 w 10"/>
                <a:gd name="T9" fmla="*/ 7 h 16"/>
              </a:gdLst>
              <a:ahLst/>
              <a:cxnLst>
                <a:cxn ang="0">
                  <a:pos x="T0" y="T1"/>
                </a:cxn>
                <a:cxn ang="0">
                  <a:pos x="T2" y="T3"/>
                </a:cxn>
                <a:cxn ang="0">
                  <a:pos x="T4" y="T5"/>
                </a:cxn>
                <a:cxn ang="0">
                  <a:pos x="T6" y="T7"/>
                </a:cxn>
                <a:cxn ang="0">
                  <a:pos x="T8" y="T9"/>
                </a:cxn>
              </a:cxnLst>
              <a:rect l="0" t="0" r="r" b="b"/>
              <a:pathLst>
                <a:path w="10" h="16">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8" name="Freeform 318"/>
            <p:cNvSpPr>
              <a:spLocks/>
            </p:cNvSpPr>
            <p:nvPr/>
          </p:nvSpPr>
          <p:spPr bwMode="auto">
            <a:xfrm>
              <a:off x="269875" y="6367463"/>
              <a:ext cx="25400" cy="66675"/>
            </a:xfrm>
            <a:custGeom>
              <a:avLst/>
              <a:gdLst>
                <a:gd name="T0" fmla="*/ 0 w 8"/>
                <a:gd name="T1" fmla="*/ 19 h 21"/>
                <a:gd name="T2" fmla="*/ 6 w 8"/>
                <a:gd name="T3" fmla="*/ 21 h 21"/>
                <a:gd name="T4" fmla="*/ 6 w 8"/>
                <a:gd name="T5" fmla="*/ 10 h 21"/>
                <a:gd name="T6" fmla="*/ 2 w 8"/>
                <a:gd name="T7" fmla="*/ 3 h 21"/>
                <a:gd name="T8" fmla="*/ 0 w 8"/>
                <a:gd name="T9" fmla="*/ 19 h 21"/>
              </a:gdLst>
              <a:ahLst/>
              <a:cxnLst>
                <a:cxn ang="0">
                  <a:pos x="T0" y="T1"/>
                </a:cxn>
                <a:cxn ang="0">
                  <a:pos x="T2" y="T3"/>
                </a:cxn>
                <a:cxn ang="0">
                  <a:pos x="T4" y="T5"/>
                </a:cxn>
                <a:cxn ang="0">
                  <a:pos x="T6" y="T7"/>
                </a:cxn>
                <a:cxn ang="0">
                  <a:pos x="T8" y="T9"/>
                </a:cxn>
              </a:cxnLst>
              <a:rect l="0" t="0" r="r" b="b"/>
              <a:pathLst>
                <a:path w="8" h="21">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9" name="Freeform 319"/>
            <p:cNvSpPr>
              <a:spLocks/>
            </p:cNvSpPr>
            <p:nvPr/>
          </p:nvSpPr>
          <p:spPr bwMode="auto">
            <a:xfrm>
              <a:off x="482600" y="68532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0" name="Freeform 320"/>
            <p:cNvSpPr>
              <a:spLocks noEditPoints="1"/>
            </p:cNvSpPr>
            <p:nvPr/>
          </p:nvSpPr>
          <p:spPr bwMode="auto">
            <a:xfrm>
              <a:off x="752475" y="6405563"/>
              <a:ext cx="977900" cy="454025"/>
            </a:xfrm>
            <a:custGeom>
              <a:avLst/>
              <a:gdLst>
                <a:gd name="T0" fmla="*/ 23 w 308"/>
                <a:gd name="T1" fmla="*/ 140 h 143"/>
                <a:gd name="T2" fmla="*/ 24 w 308"/>
                <a:gd name="T3" fmla="*/ 142 h 143"/>
                <a:gd name="T4" fmla="*/ 36 w 308"/>
                <a:gd name="T5" fmla="*/ 142 h 143"/>
                <a:gd name="T6" fmla="*/ 42 w 308"/>
                <a:gd name="T7" fmla="*/ 133 h 143"/>
                <a:gd name="T8" fmla="*/ 41 w 308"/>
                <a:gd name="T9" fmla="*/ 130 h 143"/>
                <a:gd name="T10" fmla="*/ 46 w 308"/>
                <a:gd name="T11" fmla="*/ 121 h 143"/>
                <a:gd name="T12" fmla="*/ 54 w 308"/>
                <a:gd name="T13" fmla="*/ 114 h 143"/>
                <a:gd name="T14" fmla="*/ 50 w 308"/>
                <a:gd name="T15" fmla="*/ 106 h 143"/>
                <a:gd name="T16" fmla="*/ 51 w 308"/>
                <a:gd name="T17" fmla="*/ 105 h 143"/>
                <a:gd name="T18" fmla="*/ 61 w 308"/>
                <a:gd name="T19" fmla="*/ 98 h 143"/>
                <a:gd name="T20" fmla="*/ 63 w 308"/>
                <a:gd name="T21" fmla="*/ 99 h 143"/>
                <a:gd name="T22" fmla="*/ 81 w 308"/>
                <a:gd name="T23" fmla="*/ 81 h 143"/>
                <a:gd name="T24" fmla="*/ 112 w 308"/>
                <a:gd name="T25" fmla="*/ 70 h 143"/>
                <a:gd name="T26" fmla="*/ 153 w 308"/>
                <a:gd name="T27" fmla="*/ 52 h 143"/>
                <a:gd name="T28" fmla="*/ 175 w 308"/>
                <a:gd name="T29" fmla="*/ 45 h 143"/>
                <a:gd name="T30" fmla="*/ 187 w 308"/>
                <a:gd name="T31" fmla="*/ 38 h 143"/>
                <a:gd name="T32" fmla="*/ 201 w 308"/>
                <a:gd name="T33" fmla="*/ 38 h 143"/>
                <a:gd name="T34" fmla="*/ 248 w 308"/>
                <a:gd name="T35" fmla="*/ 18 h 143"/>
                <a:gd name="T36" fmla="*/ 259 w 308"/>
                <a:gd name="T37" fmla="*/ 11 h 143"/>
                <a:gd name="T38" fmla="*/ 258 w 308"/>
                <a:gd name="T39" fmla="*/ 12 h 143"/>
                <a:gd name="T40" fmla="*/ 301 w 308"/>
                <a:gd name="T41" fmla="*/ 3 h 143"/>
                <a:gd name="T42" fmla="*/ 307 w 308"/>
                <a:gd name="T43" fmla="*/ 0 h 143"/>
                <a:gd name="T44" fmla="*/ 281 w 308"/>
                <a:gd name="T45" fmla="*/ 4 h 143"/>
                <a:gd name="T46" fmla="*/ 283 w 308"/>
                <a:gd name="T47" fmla="*/ 6 h 143"/>
                <a:gd name="T48" fmla="*/ 280 w 308"/>
                <a:gd name="T49" fmla="*/ 6 h 143"/>
                <a:gd name="T50" fmla="*/ 280 w 308"/>
                <a:gd name="T51" fmla="*/ 8 h 143"/>
                <a:gd name="T52" fmla="*/ 280 w 308"/>
                <a:gd name="T53" fmla="*/ 6 h 143"/>
                <a:gd name="T54" fmla="*/ 263 w 308"/>
                <a:gd name="T55" fmla="*/ 10 h 143"/>
                <a:gd name="T56" fmla="*/ 246 w 308"/>
                <a:gd name="T57" fmla="*/ 13 h 143"/>
                <a:gd name="T58" fmla="*/ 214 w 308"/>
                <a:gd name="T59" fmla="*/ 21 h 143"/>
                <a:gd name="T60" fmla="*/ 210 w 308"/>
                <a:gd name="T61" fmla="*/ 25 h 143"/>
                <a:gd name="T62" fmla="*/ 205 w 308"/>
                <a:gd name="T63" fmla="*/ 29 h 143"/>
                <a:gd name="T64" fmla="*/ 191 w 308"/>
                <a:gd name="T65" fmla="*/ 33 h 143"/>
                <a:gd name="T66" fmla="*/ 165 w 308"/>
                <a:gd name="T67" fmla="*/ 40 h 143"/>
                <a:gd name="T68" fmla="*/ 153 w 308"/>
                <a:gd name="T69" fmla="*/ 42 h 143"/>
                <a:gd name="T70" fmla="*/ 153 w 308"/>
                <a:gd name="T71" fmla="*/ 47 h 143"/>
                <a:gd name="T72" fmla="*/ 142 w 308"/>
                <a:gd name="T73" fmla="*/ 54 h 143"/>
                <a:gd name="T74" fmla="*/ 100 w 308"/>
                <a:gd name="T75" fmla="*/ 65 h 143"/>
                <a:gd name="T76" fmla="*/ 92 w 308"/>
                <a:gd name="T77" fmla="*/ 70 h 143"/>
                <a:gd name="T78" fmla="*/ 83 w 308"/>
                <a:gd name="T79" fmla="*/ 72 h 143"/>
                <a:gd name="T80" fmla="*/ 75 w 308"/>
                <a:gd name="T81" fmla="*/ 78 h 143"/>
                <a:gd name="T82" fmla="*/ 59 w 308"/>
                <a:gd name="T83" fmla="*/ 82 h 143"/>
                <a:gd name="T84" fmla="*/ 39 w 308"/>
                <a:gd name="T85" fmla="*/ 99 h 143"/>
                <a:gd name="T86" fmla="*/ 20 w 308"/>
                <a:gd name="T87" fmla="*/ 119 h 143"/>
                <a:gd name="T88" fmla="*/ 0 w 308"/>
                <a:gd name="T89" fmla="*/ 141 h 143"/>
                <a:gd name="T90" fmla="*/ 0 w 308"/>
                <a:gd name="T91" fmla="*/ 142 h 143"/>
                <a:gd name="T92" fmla="*/ 21 w 308"/>
                <a:gd name="T93" fmla="*/ 142 h 143"/>
                <a:gd name="T94" fmla="*/ 23 w 308"/>
                <a:gd name="T95" fmla="*/ 140 h 143"/>
                <a:gd name="T96" fmla="*/ 49 w 308"/>
                <a:gd name="T97" fmla="*/ 116 h 143"/>
                <a:gd name="T98" fmla="*/ 42 w 308"/>
                <a:gd name="T99" fmla="*/ 118 h 143"/>
                <a:gd name="T100" fmla="*/ 49 w 308"/>
                <a:gd name="T101" fmla="*/ 116 h 143"/>
                <a:gd name="T102" fmla="*/ 36 w 308"/>
                <a:gd name="T103" fmla="*/ 126 h 143"/>
                <a:gd name="T104" fmla="*/ 33 w 308"/>
                <a:gd name="T105" fmla="*/ 126 h 143"/>
                <a:gd name="T106" fmla="*/ 35 w 308"/>
                <a:gd name="T107" fmla="*/ 123 h 143"/>
                <a:gd name="T108" fmla="*/ 34 w 308"/>
                <a:gd name="T109" fmla="*/ 123 h 143"/>
                <a:gd name="T110" fmla="*/ 38 w 308"/>
                <a:gd name="T111" fmla="*/ 121 h 143"/>
                <a:gd name="T112" fmla="*/ 35 w 308"/>
                <a:gd name="T113" fmla="*/ 130 h 143"/>
                <a:gd name="T114" fmla="*/ 34 w 308"/>
                <a:gd name="T115" fmla="*/ 132 h 143"/>
                <a:gd name="T116" fmla="*/ 29 w 308"/>
                <a:gd name="T117" fmla="*/ 137 h 143"/>
                <a:gd name="T118" fmla="*/ 36 w 308"/>
                <a:gd name="T119"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143">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1" name="Freeform 321"/>
            <p:cNvSpPr>
              <a:spLocks/>
            </p:cNvSpPr>
            <p:nvPr/>
          </p:nvSpPr>
          <p:spPr bwMode="auto">
            <a:xfrm>
              <a:off x="1489075" y="6821488"/>
              <a:ext cx="88900" cy="34925"/>
            </a:xfrm>
            <a:custGeom>
              <a:avLst/>
              <a:gdLst>
                <a:gd name="T0" fmla="*/ 28 w 28"/>
                <a:gd name="T1" fmla="*/ 6 h 11"/>
                <a:gd name="T2" fmla="*/ 24 w 28"/>
                <a:gd name="T3" fmla="*/ 3 h 11"/>
                <a:gd name="T4" fmla="*/ 24 w 28"/>
                <a:gd name="T5" fmla="*/ 5 h 11"/>
                <a:gd name="T6" fmla="*/ 16 w 28"/>
                <a:gd name="T7" fmla="*/ 1 h 11"/>
                <a:gd name="T8" fmla="*/ 7 w 28"/>
                <a:gd name="T9" fmla="*/ 4 h 11"/>
                <a:gd name="T10" fmla="*/ 0 w 28"/>
                <a:gd name="T11" fmla="*/ 11 h 11"/>
                <a:gd name="T12" fmla="*/ 11 w 28"/>
                <a:gd name="T13" fmla="*/ 11 h 11"/>
                <a:gd name="T14" fmla="*/ 28 w 2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2" name="Freeform 322"/>
            <p:cNvSpPr>
              <a:spLocks/>
            </p:cNvSpPr>
            <p:nvPr/>
          </p:nvSpPr>
          <p:spPr bwMode="auto">
            <a:xfrm>
              <a:off x="1558925" y="6811963"/>
              <a:ext cx="101600" cy="44450"/>
            </a:xfrm>
            <a:custGeom>
              <a:avLst/>
              <a:gdLst>
                <a:gd name="T0" fmla="*/ 32 w 32"/>
                <a:gd name="T1" fmla="*/ 0 h 14"/>
                <a:gd name="T2" fmla="*/ 0 w 32"/>
                <a:gd name="T3" fmla="*/ 14 h 14"/>
                <a:gd name="T4" fmla="*/ 0 w 32"/>
                <a:gd name="T5" fmla="*/ 14 h 14"/>
                <a:gd name="T6" fmla="*/ 16 w 32"/>
                <a:gd name="T7" fmla="*/ 14 h 14"/>
                <a:gd name="T8" fmla="*/ 32 w 32"/>
                <a:gd name="T9" fmla="*/ 0 h 14"/>
              </a:gdLst>
              <a:ahLst/>
              <a:cxnLst>
                <a:cxn ang="0">
                  <a:pos x="T0" y="T1"/>
                </a:cxn>
                <a:cxn ang="0">
                  <a:pos x="T2" y="T3"/>
                </a:cxn>
                <a:cxn ang="0">
                  <a:pos x="T4" y="T5"/>
                </a:cxn>
                <a:cxn ang="0">
                  <a:pos x="T6" y="T7"/>
                </a:cxn>
                <a:cxn ang="0">
                  <a:pos x="T8" y="T9"/>
                </a:cxn>
              </a:cxnLst>
              <a:rect l="0" t="0" r="r" b="b"/>
              <a:pathLst>
                <a:path w="32" h="14">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3" name="Freeform 323"/>
            <p:cNvSpPr>
              <a:spLocks/>
            </p:cNvSpPr>
            <p:nvPr/>
          </p:nvSpPr>
          <p:spPr bwMode="auto">
            <a:xfrm>
              <a:off x="34925" y="6735763"/>
              <a:ext cx="123825" cy="120650"/>
            </a:xfrm>
            <a:custGeom>
              <a:avLst/>
              <a:gdLst>
                <a:gd name="T0" fmla="*/ 24 w 39"/>
                <a:gd name="T1" fmla="*/ 28 h 38"/>
                <a:gd name="T2" fmla="*/ 24 w 39"/>
                <a:gd name="T3" fmla="*/ 38 h 38"/>
                <a:gd name="T4" fmla="*/ 28 w 39"/>
                <a:gd name="T5" fmla="*/ 38 h 38"/>
                <a:gd name="T6" fmla="*/ 30 w 39"/>
                <a:gd name="T7" fmla="*/ 28 h 38"/>
                <a:gd name="T8" fmla="*/ 39 w 39"/>
                <a:gd name="T9" fmla="*/ 3 h 38"/>
                <a:gd name="T10" fmla="*/ 37 w 39"/>
                <a:gd name="T11" fmla="*/ 0 h 38"/>
                <a:gd name="T12" fmla="*/ 30 w 39"/>
                <a:gd name="T13" fmla="*/ 4 h 38"/>
                <a:gd name="T14" fmla="*/ 26 w 39"/>
                <a:gd name="T15" fmla="*/ 15 h 38"/>
                <a:gd name="T16" fmla="*/ 17 w 39"/>
                <a:gd name="T17" fmla="*/ 21 h 38"/>
                <a:gd name="T18" fmla="*/ 8 w 39"/>
                <a:gd name="T19" fmla="*/ 27 h 38"/>
                <a:gd name="T20" fmla="*/ 10 w 39"/>
                <a:gd name="T21" fmla="*/ 28 h 38"/>
                <a:gd name="T22" fmla="*/ 0 w 39"/>
                <a:gd name="T23" fmla="*/ 38 h 38"/>
                <a:gd name="T24" fmla="*/ 14 w 39"/>
                <a:gd name="T25" fmla="*/ 38 h 38"/>
                <a:gd name="T26" fmla="*/ 24 w 39"/>
                <a:gd name="T2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8">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4" name="Freeform 324"/>
            <p:cNvSpPr>
              <a:spLocks/>
            </p:cNvSpPr>
            <p:nvPr/>
          </p:nvSpPr>
          <p:spPr bwMode="auto">
            <a:xfrm>
              <a:off x="1428750" y="6415088"/>
              <a:ext cx="835025" cy="441325"/>
            </a:xfrm>
            <a:custGeom>
              <a:avLst/>
              <a:gdLst>
                <a:gd name="T0" fmla="*/ 11 w 263"/>
                <a:gd name="T1" fmla="*/ 131 h 139"/>
                <a:gd name="T2" fmla="*/ 21 w 263"/>
                <a:gd name="T3" fmla="*/ 128 h 139"/>
                <a:gd name="T4" fmla="*/ 41 w 263"/>
                <a:gd name="T5" fmla="*/ 122 h 139"/>
                <a:gd name="T6" fmla="*/ 43 w 263"/>
                <a:gd name="T7" fmla="*/ 122 h 139"/>
                <a:gd name="T8" fmla="*/ 45 w 263"/>
                <a:gd name="T9" fmla="*/ 121 h 139"/>
                <a:gd name="T10" fmla="*/ 80 w 263"/>
                <a:gd name="T11" fmla="*/ 113 h 139"/>
                <a:gd name="T12" fmla="*/ 89 w 263"/>
                <a:gd name="T13" fmla="*/ 113 h 139"/>
                <a:gd name="T14" fmla="*/ 103 w 263"/>
                <a:gd name="T15" fmla="*/ 113 h 139"/>
                <a:gd name="T16" fmla="*/ 139 w 263"/>
                <a:gd name="T17" fmla="*/ 113 h 139"/>
                <a:gd name="T18" fmla="*/ 144 w 263"/>
                <a:gd name="T19" fmla="*/ 112 h 139"/>
                <a:gd name="T20" fmla="*/ 145 w 263"/>
                <a:gd name="T21" fmla="*/ 115 h 139"/>
                <a:gd name="T22" fmla="*/ 151 w 263"/>
                <a:gd name="T23" fmla="*/ 115 h 139"/>
                <a:gd name="T24" fmla="*/ 160 w 263"/>
                <a:gd name="T25" fmla="*/ 115 h 139"/>
                <a:gd name="T26" fmla="*/ 200 w 263"/>
                <a:gd name="T27" fmla="*/ 116 h 139"/>
                <a:gd name="T28" fmla="*/ 235 w 263"/>
                <a:gd name="T29" fmla="*/ 123 h 139"/>
                <a:gd name="T30" fmla="*/ 263 w 263"/>
                <a:gd name="T31" fmla="*/ 128 h 139"/>
                <a:gd name="T32" fmla="*/ 239 w 263"/>
                <a:gd name="T33" fmla="*/ 116 h 139"/>
                <a:gd name="T34" fmla="*/ 221 w 263"/>
                <a:gd name="T35" fmla="*/ 112 h 139"/>
                <a:gd name="T36" fmla="*/ 204 w 263"/>
                <a:gd name="T37" fmla="*/ 104 h 139"/>
                <a:gd name="T38" fmla="*/ 191 w 263"/>
                <a:gd name="T39" fmla="*/ 108 h 139"/>
                <a:gd name="T40" fmla="*/ 192 w 263"/>
                <a:gd name="T41" fmla="*/ 110 h 139"/>
                <a:gd name="T42" fmla="*/ 126 w 263"/>
                <a:gd name="T43" fmla="*/ 100 h 139"/>
                <a:gd name="T44" fmla="*/ 56 w 263"/>
                <a:gd name="T45" fmla="*/ 102 h 139"/>
                <a:gd name="T46" fmla="*/ 34 w 263"/>
                <a:gd name="T47" fmla="*/ 110 h 139"/>
                <a:gd name="T48" fmla="*/ 23 w 263"/>
                <a:gd name="T49" fmla="*/ 109 h 139"/>
                <a:gd name="T50" fmla="*/ 26 w 263"/>
                <a:gd name="T51" fmla="*/ 98 h 139"/>
                <a:gd name="T52" fmla="*/ 32 w 263"/>
                <a:gd name="T53" fmla="*/ 95 h 139"/>
                <a:gd name="T54" fmla="*/ 32 w 263"/>
                <a:gd name="T55" fmla="*/ 98 h 139"/>
                <a:gd name="T56" fmla="*/ 34 w 263"/>
                <a:gd name="T57" fmla="*/ 96 h 139"/>
                <a:gd name="T58" fmla="*/ 41 w 263"/>
                <a:gd name="T59" fmla="*/ 83 h 139"/>
                <a:gd name="T60" fmla="*/ 45 w 263"/>
                <a:gd name="T61" fmla="*/ 70 h 139"/>
                <a:gd name="T62" fmla="*/ 50 w 263"/>
                <a:gd name="T63" fmla="*/ 69 h 139"/>
                <a:gd name="T64" fmla="*/ 48 w 263"/>
                <a:gd name="T65" fmla="*/ 68 h 139"/>
                <a:gd name="T66" fmla="*/ 56 w 263"/>
                <a:gd name="T67" fmla="*/ 59 h 139"/>
                <a:gd name="T68" fmla="*/ 59 w 263"/>
                <a:gd name="T69" fmla="*/ 53 h 139"/>
                <a:gd name="T70" fmla="*/ 63 w 263"/>
                <a:gd name="T71" fmla="*/ 53 h 139"/>
                <a:gd name="T72" fmla="*/ 71 w 263"/>
                <a:gd name="T73" fmla="*/ 34 h 139"/>
                <a:gd name="T74" fmla="*/ 83 w 263"/>
                <a:gd name="T75" fmla="*/ 21 h 139"/>
                <a:gd name="T76" fmla="*/ 81 w 263"/>
                <a:gd name="T77" fmla="*/ 21 h 139"/>
                <a:gd name="T78" fmla="*/ 91 w 263"/>
                <a:gd name="T79" fmla="*/ 12 h 139"/>
                <a:gd name="T80" fmla="*/ 101 w 263"/>
                <a:gd name="T81" fmla="*/ 6 h 139"/>
                <a:gd name="T82" fmla="*/ 75 w 263"/>
                <a:gd name="T83" fmla="*/ 25 h 139"/>
                <a:gd name="T84" fmla="*/ 61 w 263"/>
                <a:gd name="T85" fmla="*/ 40 h 139"/>
                <a:gd name="T86" fmla="*/ 47 w 263"/>
                <a:gd name="T87" fmla="*/ 64 h 139"/>
                <a:gd name="T88" fmla="*/ 41 w 263"/>
                <a:gd name="T89" fmla="*/ 75 h 139"/>
                <a:gd name="T90" fmla="*/ 29 w 263"/>
                <a:gd name="T91" fmla="*/ 86 h 139"/>
                <a:gd name="T92" fmla="*/ 16 w 263"/>
                <a:gd name="T93" fmla="*/ 108 h 139"/>
                <a:gd name="T94" fmla="*/ 0 w 263"/>
                <a:gd name="T95" fmla="*/ 139 h 139"/>
                <a:gd name="T96" fmla="*/ 8 w 263"/>
                <a:gd name="T97" fmla="*/ 139 h 139"/>
                <a:gd name="T98" fmla="*/ 11 w 263"/>
                <a:gd name="T99" fmla="*/ 13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3" h="139">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5" name="Freeform 325"/>
            <p:cNvSpPr>
              <a:spLocks/>
            </p:cNvSpPr>
            <p:nvPr/>
          </p:nvSpPr>
          <p:spPr bwMode="auto">
            <a:xfrm>
              <a:off x="133350" y="6818313"/>
              <a:ext cx="41275" cy="38100"/>
            </a:xfrm>
            <a:custGeom>
              <a:avLst/>
              <a:gdLst>
                <a:gd name="T0" fmla="*/ 9 w 13"/>
                <a:gd name="T1" fmla="*/ 9 h 12"/>
                <a:gd name="T2" fmla="*/ 11 w 13"/>
                <a:gd name="T3" fmla="*/ 1 h 12"/>
                <a:gd name="T4" fmla="*/ 7 w 13"/>
                <a:gd name="T5" fmla="*/ 6 h 12"/>
                <a:gd name="T6" fmla="*/ 0 w 13"/>
                <a:gd name="T7" fmla="*/ 12 h 12"/>
                <a:gd name="T8" fmla="*/ 4 w 13"/>
                <a:gd name="T9" fmla="*/ 12 h 12"/>
                <a:gd name="T10" fmla="*/ 9 w 13"/>
                <a:gd name="T11" fmla="*/ 9 h 12"/>
              </a:gdLst>
              <a:ahLst/>
              <a:cxnLst>
                <a:cxn ang="0">
                  <a:pos x="T0" y="T1"/>
                </a:cxn>
                <a:cxn ang="0">
                  <a:pos x="T2" y="T3"/>
                </a:cxn>
                <a:cxn ang="0">
                  <a:pos x="T4" y="T5"/>
                </a:cxn>
                <a:cxn ang="0">
                  <a:pos x="T6" y="T7"/>
                </a:cxn>
                <a:cxn ang="0">
                  <a:pos x="T8" y="T9"/>
                </a:cxn>
                <a:cxn ang="0">
                  <a:pos x="T10" y="T11"/>
                </a:cxn>
              </a:cxnLst>
              <a:rect l="0" t="0" r="r" b="b"/>
              <a:pathLst>
                <a:path w="13" h="12">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6" name="Freeform 326"/>
            <p:cNvSpPr>
              <a:spLocks/>
            </p:cNvSpPr>
            <p:nvPr/>
          </p:nvSpPr>
          <p:spPr bwMode="auto">
            <a:xfrm>
              <a:off x="1244600" y="6853238"/>
              <a:ext cx="9525"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7" name="Freeform 327"/>
            <p:cNvSpPr>
              <a:spLocks noEditPoints="1"/>
            </p:cNvSpPr>
            <p:nvPr/>
          </p:nvSpPr>
          <p:spPr bwMode="auto">
            <a:xfrm>
              <a:off x="1177925" y="6684963"/>
              <a:ext cx="295275" cy="171450"/>
            </a:xfrm>
            <a:custGeom>
              <a:avLst/>
              <a:gdLst>
                <a:gd name="T0" fmla="*/ 12 w 93"/>
                <a:gd name="T1" fmla="*/ 53 h 54"/>
                <a:gd name="T2" fmla="*/ 24 w 93"/>
                <a:gd name="T3" fmla="*/ 54 h 54"/>
                <a:gd name="T4" fmla="*/ 29 w 93"/>
                <a:gd name="T5" fmla="*/ 54 h 54"/>
                <a:gd name="T6" fmla="*/ 31 w 93"/>
                <a:gd name="T7" fmla="*/ 53 h 54"/>
                <a:gd name="T8" fmla="*/ 29 w 93"/>
                <a:gd name="T9" fmla="*/ 53 h 54"/>
                <a:gd name="T10" fmla="*/ 49 w 93"/>
                <a:gd name="T11" fmla="*/ 46 h 54"/>
                <a:gd name="T12" fmla="*/ 57 w 93"/>
                <a:gd name="T13" fmla="*/ 30 h 54"/>
                <a:gd name="T14" fmla="*/ 75 w 93"/>
                <a:gd name="T15" fmla="*/ 22 h 54"/>
                <a:gd name="T16" fmla="*/ 75 w 93"/>
                <a:gd name="T17" fmla="*/ 17 h 54"/>
                <a:gd name="T18" fmla="*/ 85 w 93"/>
                <a:gd name="T19" fmla="*/ 10 h 54"/>
                <a:gd name="T20" fmla="*/ 90 w 93"/>
                <a:gd name="T21" fmla="*/ 7 h 54"/>
                <a:gd name="T22" fmla="*/ 93 w 93"/>
                <a:gd name="T23" fmla="*/ 1 h 54"/>
                <a:gd name="T24" fmla="*/ 66 w 93"/>
                <a:gd name="T25" fmla="*/ 4 h 54"/>
                <a:gd name="T26" fmla="*/ 69 w 93"/>
                <a:gd name="T27" fmla="*/ 0 h 54"/>
                <a:gd name="T28" fmla="*/ 37 w 93"/>
                <a:gd name="T29" fmla="*/ 24 h 54"/>
                <a:gd name="T30" fmla="*/ 25 w 93"/>
                <a:gd name="T31" fmla="*/ 36 h 54"/>
                <a:gd name="T32" fmla="*/ 12 w 93"/>
                <a:gd name="T33" fmla="*/ 46 h 54"/>
                <a:gd name="T34" fmla="*/ 14 w 93"/>
                <a:gd name="T35" fmla="*/ 46 h 54"/>
                <a:gd name="T36" fmla="*/ 9 w 93"/>
                <a:gd name="T37" fmla="*/ 48 h 54"/>
                <a:gd name="T38" fmla="*/ 2 w 93"/>
                <a:gd name="T39" fmla="*/ 53 h 54"/>
                <a:gd name="T40" fmla="*/ 0 w 93"/>
                <a:gd name="T41" fmla="*/ 54 h 54"/>
                <a:gd name="T42" fmla="*/ 12 w 93"/>
                <a:gd name="T43" fmla="*/ 54 h 54"/>
                <a:gd name="T44" fmla="*/ 12 w 93"/>
                <a:gd name="T45" fmla="*/ 53 h 54"/>
                <a:gd name="T46" fmla="*/ 62 w 93"/>
                <a:gd name="T47" fmla="*/ 16 h 54"/>
                <a:gd name="T48" fmla="*/ 62 w 93"/>
                <a:gd name="T49" fmla="*/ 17 h 54"/>
                <a:gd name="T50" fmla="*/ 60 w 93"/>
                <a:gd name="T51" fmla="*/ 19 h 54"/>
                <a:gd name="T52" fmla="*/ 50 w 93"/>
                <a:gd name="T53" fmla="*/ 19 h 54"/>
                <a:gd name="T54" fmla="*/ 62 w 93"/>
                <a:gd name="T55" fmla="*/ 16 h 54"/>
                <a:gd name="T56" fmla="*/ 40 w 93"/>
                <a:gd name="T57" fmla="*/ 32 h 54"/>
                <a:gd name="T58" fmla="*/ 43 w 93"/>
                <a:gd name="T59" fmla="*/ 31 h 54"/>
                <a:gd name="T60" fmla="*/ 31 w 93"/>
                <a:gd name="T61" fmla="*/ 36 h 54"/>
                <a:gd name="T62" fmla="*/ 40 w 93"/>
                <a:gd name="T6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54">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8" name="Freeform 328"/>
            <p:cNvSpPr>
              <a:spLocks noEditPoints="1"/>
            </p:cNvSpPr>
            <p:nvPr/>
          </p:nvSpPr>
          <p:spPr bwMode="auto">
            <a:xfrm>
              <a:off x="6350" y="5662613"/>
              <a:ext cx="803275" cy="1193800"/>
            </a:xfrm>
            <a:custGeom>
              <a:avLst/>
              <a:gdLst>
                <a:gd name="T0" fmla="*/ 106 w 253"/>
                <a:gd name="T1" fmla="*/ 375 h 376"/>
                <a:gd name="T2" fmla="*/ 152 w 253"/>
                <a:gd name="T3" fmla="*/ 349 h 376"/>
                <a:gd name="T4" fmla="*/ 186 w 253"/>
                <a:gd name="T5" fmla="*/ 299 h 376"/>
                <a:gd name="T6" fmla="*/ 195 w 253"/>
                <a:gd name="T7" fmla="*/ 272 h 376"/>
                <a:gd name="T8" fmla="*/ 193 w 253"/>
                <a:gd name="T9" fmla="*/ 268 h 376"/>
                <a:gd name="T10" fmla="*/ 200 w 253"/>
                <a:gd name="T11" fmla="*/ 278 h 376"/>
                <a:gd name="T12" fmla="*/ 211 w 253"/>
                <a:gd name="T13" fmla="*/ 248 h 376"/>
                <a:gd name="T14" fmla="*/ 219 w 253"/>
                <a:gd name="T15" fmla="*/ 210 h 376"/>
                <a:gd name="T16" fmla="*/ 229 w 253"/>
                <a:gd name="T17" fmla="*/ 189 h 376"/>
                <a:gd name="T18" fmla="*/ 213 w 253"/>
                <a:gd name="T19" fmla="*/ 171 h 376"/>
                <a:gd name="T20" fmla="*/ 245 w 253"/>
                <a:gd name="T21" fmla="*/ 93 h 376"/>
                <a:gd name="T22" fmla="*/ 232 w 253"/>
                <a:gd name="T23" fmla="*/ 97 h 376"/>
                <a:gd name="T24" fmla="*/ 201 w 253"/>
                <a:gd name="T25" fmla="*/ 132 h 376"/>
                <a:gd name="T26" fmla="*/ 200 w 253"/>
                <a:gd name="T27" fmla="*/ 163 h 376"/>
                <a:gd name="T28" fmla="*/ 186 w 253"/>
                <a:gd name="T29" fmla="*/ 184 h 376"/>
                <a:gd name="T30" fmla="*/ 159 w 253"/>
                <a:gd name="T31" fmla="*/ 226 h 376"/>
                <a:gd name="T32" fmla="*/ 204 w 253"/>
                <a:gd name="T33" fmla="*/ 220 h 376"/>
                <a:gd name="T34" fmla="*/ 155 w 253"/>
                <a:gd name="T35" fmla="*/ 248 h 376"/>
                <a:gd name="T36" fmla="*/ 114 w 253"/>
                <a:gd name="T37" fmla="*/ 325 h 376"/>
                <a:gd name="T38" fmla="*/ 103 w 253"/>
                <a:gd name="T39" fmla="*/ 322 h 376"/>
                <a:gd name="T40" fmla="*/ 90 w 253"/>
                <a:gd name="T41" fmla="*/ 305 h 376"/>
                <a:gd name="T42" fmla="*/ 78 w 253"/>
                <a:gd name="T43" fmla="*/ 324 h 376"/>
                <a:gd name="T44" fmla="*/ 77 w 253"/>
                <a:gd name="T45" fmla="*/ 230 h 376"/>
                <a:gd name="T46" fmla="*/ 137 w 253"/>
                <a:gd name="T47" fmla="*/ 150 h 376"/>
                <a:gd name="T48" fmla="*/ 194 w 253"/>
                <a:gd name="T49" fmla="*/ 81 h 376"/>
                <a:gd name="T50" fmla="*/ 252 w 253"/>
                <a:gd name="T51" fmla="*/ 38 h 376"/>
                <a:gd name="T52" fmla="*/ 181 w 253"/>
                <a:gd name="T53" fmla="*/ 85 h 376"/>
                <a:gd name="T54" fmla="*/ 109 w 253"/>
                <a:gd name="T55" fmla="*/ 113 h 376"/>
                <a:gd name="T56" fmla="*/ 86 w 253"/>
                <a:gd name="T57" fmla="*/ 164 h 376"/>
                <a:gd name="T58" fmla="*/ 52 w 253"/>
                <a:gd name="T59" fmla="*/ 137 h 376"/>
                <a:gd name="T60" fmla="*/ 42 w 253"/>
                <a:gd name="T61" fmla="*/ 158 h 376"/>
                <a:gd name="T62" fmla="*/ 31 w 253"/>
                <a:gd name="T63" fmla="*/ 79 h 376"/>
                <a:gd name="T64" fmla="*/ 57 w 253"/>
                <a:gd name="T65" fmla="*/ 77 h 376"/>
                <a:gd name="T66" fmla="*/ 38 w 253"/>
                <a:gd name="T67" fmla="*/ 52 h 376"/>
                <a:gd name="T68" fmla="*/ 25 w 253"/>
                <a:gd name="T69" fmla="*/ 22 h 376"/>
                <a:gd name="T70" fmla="*/ 26 w 253"/>
                <a:gd name="T71" fmla="*/ 58 h 376"/>
                <a:gd name="T72" fmla="*/ 15 w 253"/>
                <a:gd name="T73" fmla="*/ 74 h 376"/>
                <a:gd name="T74" fmla="*/ 2 w 253"/>
                <a:gd name="T75" fmla="*/ 95 h 376"/>
                <a:gd name="T76" fmla="*/ 0 w 253"/>
                <a:gd name="T77" fmla="*/ 113 h 376"/>
                <a:gd name="T78" fmla="*/ 13 w 253"/>
                <a:gd name="T79" fmla="*/ 158 h 376"/>
                <a:gd name="T80" fmla="*/ 47 w 253"/>
                <a:gd name="T81" fmla="*/ 253 h 376"/>
                <a:gd name="T82" fmla="*/ 54 w 253"/>
                <a:gd name="T83" fmla="*/ 376 h 376"/>
                <a:gd name="T84" fmla="*/ 224 w 253"/>
                <a:gd name="T85" fmla="*/ 132 h 376"/>
                <a:gd name="T86" fmla="*/ 193 w 253"/>
                <a:gd name="T87" fmla="*/ 208 h 376"/>
                <a:gd name="T88" fmla="*/ 194 w 253"/>
                <a:gd name="T89" fmla="*/ 180 h 376"/>
                <a:gd name="T90" fmla="*/ 147 w 253"/>
                <a:gd name="T91" fmla="*/ 268 h 376"/>
                <a:gd name="T92" fmla="*/ 153 w 253"/>
                <a:gd name="T93" fmla="*/ 275 h 376"/>
                <a:gd name="T94" fmla="*/ 151 w 253"/>
                <a:gd name="T95" fmla="*/ 331 h 376"/>
                <a:gd name="T96" fmla="*/ 132 w 253"/>
                <a:gd name="T97" fmla="*/ 326 h 376"/>
                <a:gd name="T98" fmla="*/ 116 w 253"/>
                <a:gd name="T99" fmla="*/ 351 h 376"/>
                <a:gd name="T100" fmla="*/ 98 w 253"/>
                <a:gd name="T101" fmla="*/ 178 h 376"/>
                <a:gd name="T102" fmla="*/ 22 w 253"/>
                <a:gd name="T103" fmla="*/ 97 h 376"/>
                <a:gd name="T104" fmla="*/ 29 w 253"/>
                <a:gd name="T105" fmla="*/ 130 h 376"/>
                <a:gd name="T106" fmla="*/ 51 w 253"/>
                <a:gd name="T107" fmla="*/ 187 h 376"/>
                <a:gd name="T108" fmla="*/ 80 w 253"/>
                <a:gd name="T109" fmla="*/ 202 h 376"/>
                <a:gd name="T110" fmla="*/ 56 w 253"/>
                <a:gd name="T111" fmla="*/ 206 h 376"/>
                <a:gd name="T112" fmla="*/ 79 w 253"/>
                <a:gd name="T113" fmla="*/ 184 h 376"/>
                <a:gd name="T114" fmla="*/ 71 w 253"/>
                <a:gd name="T115" fmla="*/ 143 h 376"/>
                <a:gd name="T116" fmla="*/ 59 w 253"/>
                <a:gd name="T117" fmla="*/ 173 h 376"/>
                <a:gd name="T118" fmla="*/ 62 w 253"/>
                <a:gd name="T119" fmla="*/ 222 h 376"/>
                <a:gd name="T120" fmla="*/ 79 w 253"/>
                <a:gd name="T121" fmla="*/ 34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376">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9" name="Freeform 329"/>
            <p:cNvSpPr>
              <a:spLocks/>
            </p:cNvSpPr>
            <p:nvPr/>
          </p:nvSpPr>
          <p:spPr bwMode="auto">
            <a:xfrm>
              <a:off x="0" y="6542088"/>
              <a:ext cx="146050" cy="314325"/>
            </a:xfrm>
            <a:custGeom>
              <a:avLst/>
              <a:gdLst>
                <a:gd name="T0" fmla="*/ 11 w 46"/>
                <a:gd name="T1" fmla="*/ 95 h 99"/>
                <a:gd name="T2" fmla="*/ 11 w 46"/>
                <a:gd name="T3" fmla="*/ 92 h 99"/>
                <a:gd name="T4" fmla="*/ 9 w 46"/>
                <a:gd name="T5" fmla="*/ 91 h 99"/>
                <a:gd name="T6" fmla="*/ 11 w 46"/>
                <a:gd name="T7" fmla="*/ 80 h 99"/>
                <a:gd name="T8" fmla="*/ 22 w 46"/>
                <a:gd name="T9" fmla="*/ 80 h 99"/>
                <a:gd name="T10" fmla="*/ 43 w 46"/>
                <a:gd name="T11" fmla="*/ 44 h 99"/>
                <a:gd name="T12" fmla="*/ 44 w 46"/>
                <a:gd name="T13" fmla="*/ 45 h 99"/>
                <a:gd name="T14" fmla="*/ 44 w 46"/>
                <a:gd name="T15" fmla="*/ 40 h 99"/>
                <a:gd name="T16" fmla="*/ 36 w 46"/>
                <a:gd name="T17" fmla="*/ 43 h 99"/>
                <a:gd name="T18" fmla="*/ 24 w 46"/>
                <a:gd name="T19" fmla="*/ 55 h 99"/>
                <a:gd name="T20" fmla="*/ 22 w 46"/>
                <a:gd name="T21" fmla="*/ 50 h 99"/>
                <a:gd name="T22" fmla="*/ 19 w 46"/>
                <a:gd name="T23" fmla="*/ 62 h 99"/>
                <a:gd name="T24" fmla="*/ 12 w 46"/>
                <a:gd name="T25" fmla="*/ 66 h 99"/>
                <a:gd name="T26" fmla="*/ 35 w 46"/>
                <a:gd name="T27" fmla="*/ 25 h 99"/>
                <a:gd name="T28" fmla="*/ 45 w 46"/>
                <a:gd name="T29" fmla="*/ 1 h 99"/>
                <a:gd name="T30" fmla="*/ 36 w 46"/>
                <a:gd name="T31" fmla="*/ 9 h 99"/>
                <a:gd name="T32" fmla="*/ 22 w 46"/>
                <a:gd name="T33" fmla="*/ 25 h 99"/>
                <a:gd name="T34" fmla="*/ 20 w 46"/>
                <a:gd name="T35" fmla="*/ 20 h 99"/>
                <a:gd name="T36" fmla="*/ 16 w 46"/>
                <a:gd name="T37" fmla="*/ 23 h 99"/>
                <a:gd name="T38" fmla="*/ 12 w 46"/>
                <a:gd name="T39" fmla="*/ 35 h 99"/>
                <a:gd name="T40" fmla="*/ 14 w 46"/>
                <a:gd name="T41" fmla="*/ 36 h 99"/>
                <a:gd name="T42" fmla="*/ 10 w 46"/>
                <a:gd name="T43" fmla="*/ 30 h 99"/>
                <a:gd name="T44" fmla="*/ 6 w 46"/>
                <a:gd name="T45" fmla="*/ 60 h 99"/>
                <a:gd name="T46" fmla="*/ 6 w 46"/>
                <a:gd name="T47" fmla="*/ 90 h 99"/>
                <a:gd name="T48" fmla="*/ 7 w 46"/>
                <a:gd name="T49" fmla="*/ 88 h 99"/>
                <a:gd name="T50" fmla="*/ 6 w 46"/>
                <a:gd name="T51" fmla="*/ 99 h 99"/>
                <a:gd name="T52" fmla="*/ 8 w 46"/>
                <a:gd name="T53" fmla="*/ 99 h 99"/>
                <a:gd name="T54" fmla="*/ 11 w 46"/>
                <a:gd name="T5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99">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45" name="Freeform 335"/>
            <p:cNvSpPr>
              <a:spLocks/>
            </p:cNvSpPr>
            <p:nvPr/>
          </p:nvSpPr>
          <p:spPr bwMode="auto">
            <a:xfrm>
              <a:off x="1765300" y="6786563"/>
              <a:ext cx="95250" cy="66675"/>
            </a:xfrm>
            <a:custGeom>
              <a:avLst/>
              <a:gdLst>
                <a:gd name="T0" fmla="*/ 12 w 30"/>
                <a:gd name="T1" fmla="*/ 12 h 21"/>
                <a:gd name="T2" fmla="*/ 14 w 30"/>
                <a:gd name="T3" fmla="*/ 14 h 21"/>
                <a:gd name="T4" fmla="*/ 22 w 30"/>
                <a:gd name="T5" fmla="*/ 11 h 21"/>
                <a:gd name="T6" fmla="*/ 22 w 30"/>
                <a:gd name="T7" fmla="*/ 8 h 21"/>
                <a:gd name="T8" fmla="*/ 20 w 30"/>
                <a:gd name="T9" fmla="*/ 7 h 21"/>
                <a:gd name="T10" fmla="*/ 22 w 30"/>
                <a:gd name="T11" fmla="*/ 7 h 21"/>
                <a:gd name="T12" fmla="*/ 30 w 30"/>
                <a:gd name="T13" fmla="*/ 0 h 21"/>
                <a:gd name="T14" fmla="*/ 6 w 30"/>
                <a:gd name="T15" fmla="*/ 12 h 21"/>
                <a:gd name="T16" fmla="*/ 0 w 30"/>
                <a:gd name="T17" fmla="*/ 21 h 21"/>
                <a:gd name="T18" fmla="*/ 6 w 30"/>
                <a:gd name="T19" fmla="*/ 21 h 21"/>
                <a:gd name="T20" fmla="*/ 12 w 30"/>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46" name="Freeform 336"/>
            <p:cNvSpPr>
              <a:spLocks/>
            </p:cNvSpPr>
            <p:nvPr/>
          </p:nvSpPr>
          <p:spPr bwMode="auto">
            <a:xfrm>
              <a:off x="1654175" y="6804978"/>
              <a:ext cx="82550" cy="50800"/>
            </a:xfrm>
            <a:custGeom>
              <a:avLst/>
              <a:gdLst>
                <a:gd name="T0" fmla="*/ 25 w 26"/>
                <a:gd name="T1" fmla="*/ 2 h 16"/>
                <a:gd name="T2" fmla="*/ 19 w 26"/>
                <a:gd name="T3" fmla="*/ 2 h 16"/>
                <a:gd name="T4" fmla="*/ 14 w 26"/>
                <a:gd name="T5" fmla="*/ 5 h 16"/>
                <a:gd name="T6" fmla="*/ 1 w 26"/>
                <a:gd name="T7" fmla="*/ 15 h 16"/>
                <a:gd name="T8" fmla="*/ 0 w 26"/>
                <a:gd name="T9" fmla="*/ 16 h 16"/>
                <a:gd name="T10" fmla="*/ 11 w 26"/>
                <a:gd name="T11" fmla="*/ 16 h 16"/>
                <a:gd name="T12" fmla="*/ 25 w 2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6" h="1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grpSp>
      <p:sp>
        <p:nvSpPr>
          <p:cNvPr id="1151" name="Freeform 174"/>
          <p:cNvSpPr>
            <a:spLocks/>
          </p:cNvSpPr>
          <p:nvPr/>
        </p:nvSpPr>
        <p:spPr bwMode="auto">
          <a:xfrm>
            <a:off x="7586663" y="5129213"/>
            <a:ext cx="4605338" cy="1730375"/>
          </a:xfrm>
          <a:custGeom>
            <a:avLst/>
            <a:gdLst>
              <a:gd name="T0" fmla="*/ 1448 w 1451"/>
              <a:gd name="T1" fmla="*/ 545 h 545"/>
              <a:gd name="T2" fmla="*/ 1451 w 1451"/>
              <a:gd name="T3" fmla="*/ 538 h 545"/>
              <a:gd name="T4" fmla="*/ 1451 w 1451"/>
              <a:gd name="T5" fmla="*/ 0 h 545"/>
              <a:gd name="T6" fmla="*/ 0 w 1451"/>
              <a:gd name="T7" fmla="*/ 545 h 545"/>
              <a:gd name="T8" fmla="*/ 177 w 1451"/>
              <a:gd name="T9" fmla="*/ 545 h 545"/>
              <a:gd name="T10" fmla="*/ 1448 w 1451"/>
              <a:gd name="T11" fmla="*/ 545 h 545"/>
            </a:gdLst>
            <a:ahLst/>
            <a:cxnLst>
              <a:cxn ang="0">
                <a:pos x="T0" y="T1"/>
              </a:cxn>
              <a:cxn ang="0">
                <a:pos x="T2" y="T3"/>
              </a:cxn>
              <a:cxn ang="0">
                <a:pos x="T4" y="T5"/>
              </a:cxn>
              <a:cxn ang="0">
                <a:pos x="T6" y="T7"/>
              </a:cxn>
              <a:cxn ang="0">
                <a:pos x="T8" y="T9"/>
              </a:cxn>
              <a:cxn ang="0">
                <a:pos x="T10" y="T11"/>
              </a:cxn>
            </a:cxnLst>
            <a:rect l="0" t="0" r="r" b="b"/>
            <a:pathLst>
              <a:path w="1451" h="545">
                <a:moveTo>
                  <a:pt x="1448" y="545"/>
                </a:moveTo>
                <a:cubicBezTo>
                  <a:pt x="1451" y="538"/>
                  <a:pt x="1451" y="538"/>
                  <a:pt x="1451" y="538"/>
                </a:cubicBezTo>
                <a:cubicBezTo>
                  <a:pt x="1451" y="0"/>
                  <a:pt x="1451" y="0"/>
                  <a:pt x="1451" y="0"/>
                </a:cubicBezTo>
                <a:cubicBezTo>
                  <a:pt x="921" y="310"/>
                  <a:pt x="429" y="471"/>
                  <a:pt x="0" y="545"/>
                </a:cubicBezTo>
                <a:cubicBezTo>
                  <a:pt x="177" y="545"/>
                  <a:pt x="177" y="545"/>
                  <a:pt x="177" y="545"/>
                </a:cubicBezTo>
                <a:lnTo>
                  <a:pt x="1448" y="545"/>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186" name="Freeform 177"/>
          <p:cNvSpPr>
            <a:spLocks/>
          </p:cNvSpPr>
          <p:nvPr/>
        </p:nvSpPr>
        <p:spPr bwMode="auto">
          <a:xfrm>
            <a:off x="8059738" y="5243513"/>
            <a:ext cx="4132263" cy="1616075"/>
          </a:xfrm>
          <a:custGeom>
            <a:avLst/>
            <a:gdLst>
              <a:gd name="T0" fmla="*/ 1302 w 1302"/>
              <a:gd name="T1" fmla="*/ 502 h 509"/>
              <a:gd name="T2" fmla="*/ 1302 w 1302"/>
              <a:gd name="T3" fmla="*/ 0 h 509"/>
              <a:gd name="T4" fmla="*/ 0 w 1302"/>
              <a:gd name="T5" fmla="*/ 509 h 509"/>
              <a:gd name="T6" fmla="*/ 1299 w 1302"/>
              <a:gd name="T7" fmla="*/ 509 h 509"/>
              <a:gd name="T8" fmla="*/ 1302 w 1302"/>
              <a:gd name="T9" fmla="*/ 502 h 509"/>
            </a:gdLst>
            <a:ahLst/>
            <a:cxnLst>
              <a:cxn ang="0">
                <a:pos x="T0" y="T1"/>
              </a:cxn>
              <a:cxn ang="0">
                <a:pos x="T2" y="T3"/>
              </a:cxn>
              <a:cxn ang="0">
                <a:pos x="T4" y="T5"/>
              </a:cxn>
              <a:cxn ang="0">
                <a:pos x="T6" y="T7"/>
              </a:cxn>
              <a:cxn ang="0">
                <a:pos x="T8" y="T9"/>
              </a:cxn>
            </a:cxnLst>
            <a:rect l="0" t="0" r="r" b="b"/>
            <a:pathLst>
              <a:path w="1302" h="509">
                <a:moveTo>
                  <a:pt x="1302" y="502"/>
                </a:moveTo>
                <a:cubicBezTo>
                  <a:pt x="1302" y="0"/>
                  <a:pt x="1302" y="0"/>
                  <a:pt x="1302" y="0"/>
                </a:cubicBezTo>
                <a:cubicBezTo>
                  <a:pt x="835" y="259"/>
                  <a:pt x="403" y="422"/>
                  <a:pt x="0" y="509"/>
                </a:cubicBezTo>
                <a:cubicBezTo>
                  <a:pt x="1299" y="509"/>
                  <a:pt x="1299" y="509"/>
                  <a:pt x="1299" y="509"/>
                </a:cubicBezTo>
                <a:lnTo>
                  <a:pt x="1302" y="502"/>
                </a:ln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0" scaled="0"/>
          </a:gradFill>
          <a:ln>
            <a:noFill/>
          </a:ln>
        </p:spPr>
        <p:txBody>
          <a:bodyPr vert="horz" wrap="square" lIns="91440" tIns="45720" rIns="91440" bIns="45720" numCol="1" anchor="t" anchorCtr="0" compatLnSpc="1">
            <a:prstTxWarp prst="textNoShape">
              <a:avLst/>
            </a:prstTxWarp>
          </a:bodyPr>
          <a:lstStyle/>
          <a:p>
            <a:endParaRPr/>
          </a:p>
        </p:txBody>
      </p:sp>
      <p:grpSp>
        <p:nvGrpSpPr>
          <p:cNvPr id="1348" name="Group 1347"/>
          <p:cNvGrpSpPr/>
          <p:nvPr/>
        </p:nvGrpSpPr>
        <p:grpSpPr>
          <a:xfrm>
            <a:off x="9066213" y="5339715"/>
            <a:ext cx="3125787" cy="1561148"/>
            <a:chOff x="9066213" y="5339715"/>
            <a:chExt cx="3125787" cy="1561148"/>
          </a:xfrm>
          <a:gradFill>
            <a:gsLst>
              <a:gs pos="0">
                <a:schemeClr val="accent1">
                  <a:lumMod val="90000"/>
                </a:schemeClr>
              </a:gs>
              <a:gs pos="100000">
                <a:schemeClr val="accent1">
                  <a:lumMod val="90000"/>
                </a:schemeClr>
              </a:gs>
            </a:gsLst>
            <a:lin ang="0" scaled="0"/>
          </a:gradFill>
        </p:grpSpPr>
        <p:sp>
          <p:nvSpPr>
            <p:cNvPr id="1187" name="Freeform 178"/>
            <p:cNvSpPr>
              <a:spLocks/>
            </p:cNvSpPr>
            <p:nvPr/>
          </p:nvSpPr>
          <p:spPr bwMode="auto">
            <a:xfrm>
              <a:off x="11388725" y="5741988"/>
              <a:ext cx="101600" cy="53975"/>
            </a:xfrm>
            <a:custGeom>
              <a:avLst/>
              <a:gdLst>
                <a:gd name="T0" fmla="*/ 0 w 32"/>
                <a:gd name="T1" fmla="*/ 15 h 17"/>
                <a:gd name="T2" fmla="*/ 32 w 32"/>
                <a:gd name="T3" fmla="*/ 8 h 17"/>
                <a:gd name="T4" fmla="*/ 0 w 32"/>
                <a:gd name="T5" fmla="*/ 15 h 17"/>
              </a:gdLst>
              <a:ahLst/>
              <a:cxnLst>
                <a:cxn ang="0">
                  <a:pos x="T0" y="T1"/>
                </a:cxn>
                <a:cxn ang="0">
                  <a:pos x="T2" y="T3"/>
                </a:cxn>
                <a:cxn ang="0">
                  <a:pos x="T4" y="T5"/>
                </a:cxn>
              </a:cxnLst>
              <a:rect l="0" t="0" r="r" b="b"/>
              <a:pathLst>
                <a:path w="32" h="17">
                  <a:moveTo>
                    <a:pt x="0" y="15"/>
                  </a:moveTo>
                  <a:cubicBezTo>
                    <a:pt x="9" y="17"/>
                    <a:pt x="28" y="17"/>
                    <a:pt x="32" y="8"/>
                  </a:cubicBezTo>
                  <a:cubicBezTo>
                    <a:pt x="26" y="0"/>
                    <a:pt x="4" y="8"/>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8" name="Freeform 179"/>
            <p:cNvSpPr>
              <a:spLocks/>
            </p:cNvSpPr>
            <p:nvPr/>
          </p:nvSpPr>
          <p:spPr bwMode="auto">
            <a:xfrm>
              <a:off x="10753725" y="5900738"/>
              <a:ext cx="136525" cy="269875"/>
            </a:xfrm>
            <a:custGeom>
              <a:avLst/>
              <a:gdLst>
                <a:gd name="T0" fmla="*/ 43 w 43"/>
                <a:gd name="T1" fmla="*/ 0 h 85"/>
                <a:gd name="T2" fmla="*/ 24 w 43"/>
                <a:gd name="T3" fmla="*/ 9 h 85"/>
                <a:gd name="T4" fmla="*/ 0 w 43"/>
                <a:gd name="T5" fmla="*/ 85 h 85"/>
                <a:gd name="T6" fmla="*/ 20 w 43"/>
                <a:gd name="T7" fmla="*/ 48 h 85"/>
                <a:gd name="T8" fmla="*/ 41 w 43"/>
                <a:gd name="T9" fmla="*/ 4 h 85"/>
                <a:gd name="T10" fmla="*/ 43 w 43"/>
                <a:gd name="T11" fmla="*/ 0 h 85"/>
              </a:gdLst>
              <a:ahLst/>
              <a:cxnLst>
                <a:cxn ang="0">
                  <a:pos x="T0" y="T1"/>
                </a:cxn>
                <a:cxn ang="0">
                  <a:pos x="T2" y="T3"/>
                </a:cxn>
                <a:cxn ang="0">
                  <a:pos x="T4" y="T5"/>
                </a:cxn>
                <a:cxn ang="0">
                  <a:pos x="T6" y="T7"/>
                </a:cxn>
                <a:cxn ang="0">
                  <a:pos x="T8" y="T9"/>
                </a:cxn>
                <a:cxn ang="0">
                  <a:pos x="T10" y="T11"/>
                </a:cxn>
              </a:cxnLst>
              <a:rect l="0" t="0" r="r" b="b"/>
              <a:pathLst>
                <a:path w="43" h="85">
                  <a:moveTo>
                    <a:pt x="43" y="0"/>
                  </a:moveTo>
                  <a:cubicBezTo>
                    <a:pt x="36" y="3"/>
                    <a:pt x="30" y="6"/>
                    <a:pt x="24" y="9"/>
                  </a:cubicBezTo>
                  <a:cubicBezTo>
                    <a:pt x="17" y="35"/>
                    <a:pt x="0" y="57"/>
                    <a:pt x="0" y="85"/>
                  </a:cubicBezTo>
                  <a:cubicBezTo>
                    <a:pt x="12" y="76"/>
                    <a:pt x="5" y="55"/>
                    <a:pt x="20" y="48"/>
                  </a:cubicBezTo>
                  <a:cubicBezTo>
                    <a:pt x="23" y="28"/>
                    <a:pt x="35" y="21"/>
                    <a:pt x="41" y="4"/>
                  </a:cubicBezTo>
                  <a:cubicBezTo>
                    <a:pt x="42" y="3"/>
                    <a:pt x="42" y="2"/>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9" name="Freeform 180"/>
            <p:cNvSpPr>
              <a:spLocks/>
            </p:cNvSpPr>
            <p:nvPr/>
          </p:nvSpPr>
          <p:spPr bwMode="auto">
            <a:xfrm>
              <a:off x="11534775" y="5719763"/>
              <a:ext cx="69850" cy="53975"/>
            </a:xfrm>
            <a:custGeom>
              <a:avLst/>
              <a:gdLst>
                <a:gd name="T0" fmla="*/ 22 w 22"/>
                <a:gd name="T1" fmla="*/ 11 h 17"/>
                <a:gd name="T2" fmla="*/ 0 w 22"/>
                <a:gd name="T3" fmla="*/ 13 h 17"/>
                <a:gd name="T4" fmla="*/ 22 w 22"/>
                <a:gd name="T5" fmla="*/ 11 h 17"/>
              </a:gdLst>
              <a:ahLst/>
              <a:cxnLst>
                <a:cxn ang="0">
                  <a:pos x="T0" y="T1"/>
                </a:cxn>
                <a:cxn ang="0">
                  <a:pos x="T2" y="T3"/>
                </a:cxn>
                <a:cxn ang="0">
                  <a:pos x="T4" y="T5"/>
                </a:cxn>
              </a:cxnLst>
              <a:rect l="0" t="0" r="r" b="b"/>
              <a:pathLst>
                <a:path w="22" h="17">
                  <a:moveTo>
                    <a:pt x="22" y="11"/>
                  </a:moveTo>
                  <a:cubicBezTo>
                    <a:pt x="21" y="0"/>
                    <a:pt x="2" y="7"/>
                    <a:pt x="0" y="13"/>
                  </a:cubicBezTo>
                  <a:cubicBezTo>
                    <a:pt x="7" y="17"/>
                    <a:pt x="16" y="13"/>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0" name="Freeform 181"/>
            <p:cNvSpPr>
              <a:spLocks/>
            </p:cNvSpPr>
            <p:nvPr/>
          </p:nvSpPr>
          <p:spPr bwMode="auto">
            <a:xfrm>
              <a:off x="11744325" y="5875338"/>
              <a:ext cx="57150" cy="44450"/>
            </a:xfrm>
            <a:custGeom>
              <a:avLst/>
              <a:gdLst>
                <a:gd name="T0" fmla="*/ 1 w 18"/>
                <a:gd name="T1" fmla="*/ 11 h 14"/>
                <a:gd name="T2" fmla="*/ 18 w 18"/>
                <a:gd name="T3" fmla="*/ 8 h 14"/>
                <a:gd name="T4" fmla="*/ 1 w 18"/>
                <a:gd name="T5" fmla="*/ 11 h 14"/>
              </a:gdLst>
              <a:ahLst/>
              <a:cxnLst>
                <a:cxn ang="0">
                  <a:pos x="T0" y="T1"/>
                </a:cxn>
                <a:cxn ang="0">
                  <a:pos x="T2" y="T3"/>
                </a:cxn>
                <a:cxn ang="0">
                  <a:pos x="T4" y="T5"/>
                </a:cxn>
              </a:cxnLst>
              <a:rect l="0" t="0" r="r" b="b"/>
              <a:pathLst>
                <a:path w="18" h="14">
                  <a:moveTo>
                    <a:pt x="1" y="11"/>
                  </a:moveTo>
                  <a:cubicBezTo>
                    <a:pt x="9" y="10"/>
                    <a:pt x="15" y="14"/>
                    <a:pt x="18" y="8"/>
                  </a:cubicBezTo>
                  <a:cubicBezTo>
                    <a:pt x="14" y="7"/>
                    <a:pt x="0" y="0"/>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1" name="Freeform 182"/>
            <p:cNvSpPr>
              <a:spLocks/>
            </p:cNvSpPr>
            <p:nvPr/>
          </p:nvSpPr>
          <p:spPr bwMode="auto">
            <a:xfrm>
              <a:off x="11623675" y="5875338"/>
              <a:ext cx="66675" cy="47625"/>
            </a:xfrm>
            <a:custGeom>
              <a:avLst/>
              <a:gdLst>
                <a:gd name="T0" fmla="*/ 3 w 21"/>
                <a:gd name="T1" fmla="*/ 12 h 15"/>
                <a:gd name="T2" fmla="*/ 21 w 21"/>
                <a:gd name="T3" fmla="*/ 11 h 15"/>
                <a:gd name="T4" fmla="*/ 3 w 21"/>
                <a:gd name="T5" fmla="*/ 12 h 15"/>
              </a:gdLst>
              <a:ahLst/>
              <a:cxnLst>
                <a:cxn ang="0">
                  <a:pos x="T0" y="T1"/>
                </a:cxn>
                <a:cxn ang="0">
                  <a:pos x="T2" y="T3"/>
                </a:cxn>
                <a:cxn ang="0">
                  <a:pos x="T4" y="T5"/>
                </a:cxn>
              </a:cxnLst>
              <a:rect l="0" t="0" r="r" b="b"/>
              <a:pathLst>
                <a:path w="21" h="15">
                  <a:moveTo>
                    <a:pt x="3" y="12"/>
                  </a:moveTo>
                  <a:cubicBezTo>
                    <a:pt x="9" y="15"/>
                    <a:pt x="15" y="12"/>
                    <a:pt x="21" y="11"/>
                  </a:cubicBezTo>
                  <a:cubicBezTo>
                    <a:pt x="21" y="3"/>
                    <a:pt x="0" y="0"/>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2" name="Freeform 183"/>
            <p:cNvSpPr>
              <a:spLocks/>
            </p:cNvSpPr>
            <p:nvPr/>
          </p:nvSpPr>
          <p:spPr bwMode="auto">
            <a:xfrm>
              <a:off x="11766550" y="5726113"/>
              <a:ext cx="60325" cy="41275"/>
            </a:xfrm>
            <a:custGeom>
              <a:avLst/>
              <a:gdLst>
                <a:gd name="T0" fmla="*/ 3 w 19"/>
                <a:gd name="T1" fmla="*/ 13 h 13"/>
                <a:gd name="T2" fmla="*/ 19 w 19"/>
                <a:gd name="T3" fmla="*/ 7 h 13"/>
                <a:gd name="T4" fmla="*/ 3 w 19"/>
                <a:gd name="T5" fmla="*/ 13 h 13"/>
              </a:gdLst>
              <a:ahLst/>
              <a:cxnLst>
                <a:cxn ang="0">
                  <a:pos x="T0" y="T1"/>
                </a:cxn>
                <a:cxn ang="0">
                  <a:pos x="T2" y="T3"/>
                </a:cxn>
                <a:cxn ang="0">
                  <a:pos x="T4" y="T5"/>
                </a:cxn>
              </a:cxnLst>
              <a:rect l="0" t="0" r="r" b="b"/>
              <a:pathLst>
                <a:path w="19" h="13">
                  <a:moveTo>
                    <a:pt x="3" y="13"/>
                  </a:moveTo>
                  <a:cubicBezTo>
                    <a:pt x="9" y="13"/>
                    <a:pt x="14" y="11"/>
                    <a:pt x="19" y="7"/>
                  </a:cubicBezTo>
                  <a:cubicBezTo>
                    <a:pt x="13" y="6"/>
                    <a:pt x="0" y="0"/>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3" name="Freeform 184"/>
            <p:cNvSpPr>
              <a:spLocks/>
            </p:cNvSpPr>
            <p:nvPr/>
          </p:nvSpPr>
          <p:spPr bwMode="auto">
            <a:xfrm>
              <a:off x="11649075" y="5716588"/>
              <a:ext cx="79375" cy="41275"/>
            </a:xfrm>
            <a:custGeom>
              <a:avLst/>
              <a:gdLst>
                <a:gd name="T0" fmla="*/ 0 w 25"/>
                <a:gd name="T1" fmla="*/ 12 h 13"/>
                <a:gd name="T2" fmla="*/ 25 w 25"/>
                <a:gd name="T3" fmla="*/ 7 h 13"/>
                <a:gd name="T4" fmla="*/ 0 w 25"/>
                <a:gd name="T5" fmla="*/ 12 h 13"/>
              </a:gdLst>
              <a:ahLst/>
              <a:cxnLst>
                <a:cxn ang="0">
                  <a:pos x="T0" y="T1"/>
                </a:cxn>
                <a:cxn ang="0">
                  <a:pos x="T2" y="T3"/>
                </a:cxn>
                <a:cxn ang="0">
                  <a:pos x="T4" y="T5"/>
                </a:cxn>
              </a:cxnLst>
              <a:rect l="0" t="0" r="r" b="b"/>
              <a:pathLst>
                <a:path w="25" h="13">
                  <a:moveTo>
                    <a:pt x="0" y="12"/>
                  </a:moveTo>
                  <a:cubicBezTo>
                    <a:pt x="9" y="13"/>
                    <a:pt x="22" y="13"/>
                    <a:pt x="25" y="7"/>
                  </a:cubicBezTo>
                  <a:cubicBezTo>
                    <a:pt x="19" y="2"/>
                    <a:pt x="0" y="0"/>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4" name="Freeform 185"/>
            <p:cNvSpPr>
              <a:spLocks/>
            </p:cNvSpPr>
            <p:nvPr/>
          </p:nvSpPr>
          <p:spPr bwMode="auto">
            <a:xfrm>
              <a:off x="11820525" y="6129338"/>
              <a:ext cx="31750" cy="25400"/>
            </a:xfrm>
            <a:custGeom>
              <a:avLst/>
              <a:gdLst>
                <a:gd name="T0" fmla="*/ 0 w 10"/>
                <a:gd name="T1" fmla="*/ 4 h 8"/>
                <a:gd name="T2" fmla="*/ 10 w 10"/>
                <a:gd name="T3" fmla="*/ 8 h 8"/>
                <a:gd name="T4" fmla="*/ 0 w 10"/>
                <a:gd name="T5" fmla="*/ 4 h 8"/>
              </a:gdLst>
              <a:ahLst/>
              <a:cxnLst>
                <a:cxn ang="0">
                  <a:pos x="T0" y="T1"/>
                </a:cxn>
                <a:cxn ang="0">
                  <a:pos x="T2" y="T3"/>
                </a:cxn>
                <a:cxn ang="0">
                  <a:pos x="T4" y="T5"/>
                </a:cxn>
              </a:cxnLst>
              <a:rect l="0" t="0" r="r" b="b"/>
              <a:pathLst>
                <a:path w="10" h="8">
                  <a:moveTo>
                    <a:pt x="0" y="4"/>
                  </a:moveTo>
                  <a:cubicBezTo>
                    <a:pt x="2" y="6"/>
                    <a:pt x="5" y="8"/>
                    <a:pt x="10" y="8"/>
                  </a:cubicBezTo>
                  <a:cubicBezTo>
                    <a:pt x="10" y="4"/>
                    <a:pt x="2"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5" name="Freeform 186"/>
            <p:cNvSpPr>
              <a:spLocks/>
            </p:cNvSpPr>
            <p:nvPr/>
          </p:nvSpPr>
          <p:spPr bwMode="auto">
            <a:xfrm>
              <a:off x="11347450" y="5916613"/>
              <a:ext cx="101600" cy="57150"/>
            </a:xfrm>
            <a:custGeom>
              <a:avLst/>
              <a:gdLst>
                <a:gd name="T0" fmla="*/ 0 w 32"/>
                <a:gd name="T1" fmla="*/ 11 h 18"/>
                <a:gd name="T2" fmla="*/ 32 w 32"/>
                <a:gd name="T3" fmla="*/ 7 h 18"/>
                <a:gd name="T4" fmla="*/ 0 w 32"/>
                <a:gd name="T5" fmla="*/ 11 h 18"/>
              </a:gdLst>
              <a:ahLst/>
              <a:cxnLst>
                <a:cxn ang="0">
                  <a:pos x="T0" y="T1"/>
                </a:cxn>
                <a:cxn ang="0">
                  <a:pos x="T2" y="T3"/>
                </a:cxn>
                <a:cxn ang="0">
                  <a:pos x="T4" y="T5"/>
                </a:cxn>
              </a:cxnLst>
              <a:rect l="0" t="0" r="r" b="b"/>
              <a:pathLst>
                <a:path w="32" h="18">
                  <a:moveTo>
                    <a:pt x="0" y="11"/>
                  </a:moveTo>
                  <a:cubicBezTo>
                    <a:pt x="4" y="18"/>
                    <a:pt x="29" y="15"/>
                    <a:pt x="32" y="7"/>
                  </a:cubicBezTo>
                  <a:cubicBezTo>
                    <a:pt x="26" y="0"/>
                    <a:pt x="5" y="2"/>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6" name="Freeform 187"/>
            <p:cNvSpPr>
              <a:spLocks/>
            </p:cNvSpPr>
            <p:nvPr/>
          </p:nvSpPr>
          <p:spPr bwMode="auto">
            <a:xfrm>
              <a:off x="10998200" y="5995988"/>
              <a:ext cx="904875" cy="593725"/>
            </a:xfrm>
            <a:custGeom>
              <a:avLst/>
              <a:gdLst>
                <a:gd name="T0" fmla="*/ 46 w 285"/>
                <a:gd name="T1" fmla="*/ 70 h 187"/>
                <a:gd name="T2" fmla="*/ 2 w 285"/>
                <a:gd name="T3" fmla="*/ 187 h 187"/>
                <a:gd name="T4" fmla="*/ 57 w 285"/>
                <a:gd name="T5" fmla="*/ 85 h 187"/>
                <a:gd name="T6" fmla="*/ 53 w 285"/>
                <a:gd name="T7" fmla="*/ 98 h 187"/>
                <a:gd name="T8" fmla="*/ 88 w 285"/>
                <a:gd name="T9" fmla="*/ 66 h 187"/>
                <a:gd name="T10" fmla="*/ 105 w 285"/>
                <a:gd name="T11" fmla="*/ 66 h 187"/>
                <a:gd name="T12" fmla="*/ 110 w 285"/>
                <a:gd name="T13" fmla="*/ 53 h 187"/>
                <a:gd name="T14" fmla="*/ 129 w 285"/>
                <a:gd name="T15" fmla="*/ 43 h 187"/>
                <a:gd name="T16" fmla="*/ 178 w 285"/>
                <a:gd name="T17" fmla="*/ 32 h 187"/>
                <a:gd name="T18" fmla="*/ 235 w 285"/>
                <a:gd name="T19" fmla="*/ 28 h 187"/>
                <a:gd name="T20" fmla="*/ 285 w 285"/>
                <a:gd name="T21" fmla="*/ 31 h 187"/>
                <a:gd name="T22" fmla="*/ 267 w 285"/>
                <a:gd name="T23" fmla="*/ 13 h 187"/>
                <a:gd name="T24" fmla="*/ 212 w 285"/>
                <a:gd name="T25" fmla="*/ 6 h 187"/>
                <a:gd name="T26" fmla="*/ 136 w 285"/>
                <a:gd name="T27" fmla="*/ 15 h 187"/>
                <a:gd name="T28" fmla="*/ 46 w 285"/>
                <a:gd name="T29" fmla="*/ 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187">
                  <a:moveTo>
                    <a:pt x="46" y="70"/>
                  </a:moveTo>
                  <a:cubicBezTo>
                    <a:pt x="21" y="105"/>
                    <a:pt x="0" y="144"/>
                    <a:pt x="2" y="187"/>
                  </a:cubicBezTo>
                  <a:cubicBezTo>
                    <a:pt x="16" y="155"/>
                    <a:pt x="21" y="102"/>
                    <a:pt x="57" y="85"/>
                  </a:cubicBezTo>
                  <a:cubicBezTo>
                    <a:pt x="54" y="89"/>
                    <a:pt x="53" y="93"/>
                    <a:pt x="53" y="98"/>
                  </a:cubicBezTo>
                  <a:cubicBezTo>
                    <a:pt x="65" y="88"/>
                    <a:pt x="75" y="76"/>
                    <a:pt x="88" y="66"/>
                  </a:cubicBezTo>
                  <a:cubicBezTo>
                    <a:pt x="109" y="51"/>
                    <a:pt x="93" y="65"/>
                    <a:pt x="105" y="66"/>
                  </a:cubicBezTo>
                  <a:cubicBezTo>
                    <a:pt x="107" y="62"/>
                    <a:pt x="109" y="58"/>
                    <a:pt x="110" y="53"/>
                  </a:cubicBezTo>
                  <a:cubicBezTo>
                    <a:pt x="116" y="49"/>
                    <a:pt x="122" y="46"/>
                    <a:pt x="129" y="43"/>
                  </a:cubicBezTo>
                  <a:cubicBezTo>
                    <a:pt x="145" y="36"/>
                    <a:pt x="161" y="34"/>
                    <a:pt x="178" y="32"/>
                  </a:cubicBezTo>
                  <a:cubicBezTo>
                    <a:pt x="197" y="29"/>
                    <a:pt x="216" y="27"/>
                    <a:pt x="235" y="28"/>
                  </a:cubicBezTo>
                  <a:cubicBezTo>
                    <a:pt x="247" y="29"/>
                    <a:pt x="276" y="44"/>
                    <a:pt x="285" y="31"/>
                  </a:cubicBezTo>
                  <a:cubicBezTo>
                    <a:pt x="274" y="24"/>
                    <a:pt x="280" y="17"/>
                    <a:pt x="267" y="13"/>
                  </a:cubicBezTo>
                  <a:cubicBezTo>
                    <a:pt x="249" y="7"/>
                    <a:pt x="230" y="7"/>
                    <a:pt x="212" y="6"/>
                  </a:cubicBezTo>
                  <a:cubicBezTo>
                    <a:pt x="195" y="6"/>
                    <a:pt x="148" y="0"/>
                    <a:pt x="136" y="15"/>
                  </a:cubicBezTo>
                  <a:cubicBezTo>
                    <a:pt x="104" y="17"/>
                    <a:pt x="63" y="46"/>
                    <a:pt x="46"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8" name="Freeform 188"/>
            <p:cNvSpPr>
              <a:spLocks/>
            </p:cNvSpPr>
            <p:nvPr/>
          </p:nvSpPr>
          <p:spPr bwMode="auto">
            <a:xfrm>
              <a:off x="11750675" y="6129338"/>
              <a:ext cx="28575" cy="19050"/>
            </a:xfrm>
            <a:custGeom>
              <a:avLst/>
              <a:gdLst>
                <a:gd name="T0" fmla="*/ 0 w 9"/>
                <a:gd name="T1" fmla="*/ 4 h 6"/>
                <a:gd name="T2" fmla="*/ 9 w 9"/>
                <a:gd name="T3" fmla="*/ 2 h 6"/>
                <a:gd name="T4" fmla="*/ 0 w 9"/>
                <a:gd name="T5" fmla="*/ 4 h 6"/>
              </a:gdLst>
              <a:ahLst/>
              <a:cxnLst>
                <a:cxn ang="0">
                  <a:pos x="T0" y="T1"/>
                </a:cxn>
                <a:cxn ang="0">
                  <a:pos x="T2" y="T3"/>
                </a:cxn>
                <a:cxn ang="0">
                  <a:pos x="T4" y="T5"/>
                </a:cxn>
              </a:cxnLst>
              <a:rect l="0" t="0" r="r" b="b"/>
              <a:pathLst>
                <a:path w="9" h="6">
                  <a:moveTo>
                    <a:pt x="0" y="4"/>
                  </a:moveTo>
                  <a:cubicBezTo>
                    <a:pt x="2" y="6"/>
                    <a:pt x="9" y="6"/>
                    <a:pt x="9" y="2"/>
                  </a:cubicBezTo>
                  <a:cubicBezTo>
                    <a:pt x="6" y="3"/>
                    <a:pt x="0"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9" name="Freeform 189"/>
            <p:cNvSpPr>
              <a:spLocks/>
            </p:cNvSpPr>
            <p:nvPr/>
          </p:nvSpPr>
          <p:spPr bwMode="auto">
            <a:xfrm>
              <a:off x="11480800" y="5888038"/>
              <a:ext cx="76200" cy="47625"/>
            </a:xfrm>
            <a:custGeom>
              <a:avLst/>
              <a:gdLst>
                <a:gd name="T0" fmla="*/ 24 w 24"/>
                <a:gd name="T1" fmla="*/ 7 h 15"/>
                <a:gd name="T2" fmla="*/ 0 w 24"/>
                <a:gd name="T3" fmla="*/ 10 h 15"/>
                <a:gd name="T4" fmla="*/ 24 w 24"/>
                <a:gd name="T5" fmla="*/ 7 h 15"/>
              </a:gdLst>
              <a:ahLst/>
              <a:cxnLst>
                <a:cxn ang="0">
                  <a:pos x="T0" y="T1"/>
                </a:cxn>
                <a:cxn ang="0">
                  <a:pos x="T2" y="T3"/>
                </a:cxn>
                <a:cxn ang="0">
                  <a:pos x="T4" y="T5"/>
                </a:cxn>
              </a:cxnLst>
              <a:rect l="0" t="0" r="r" b="b"/>
              <a:pathLst>
                <a:path w="24" h="15">
                  <a:moveTo>
                    <a:pt x="24" y="7"/>
                  </a:moveTo>
                  <a:cubicBezTo>
                    <a:pt x="20" y="0"/>
                    <a:pt x="3" y="4"/>
                    <a:pt x="0" y="10"/>
                  </a:cubicBezTo>
                  <a:cubicBezTo>
                    <a:pt x="5" y="15"/>
                    <a:pt x="22" y="13"/>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0" name="Freeform 190"/>
            <p:cNvSpPr>
              <a:spLocks/>
            </p:cNvSpPr>
            <p:nvPr/>
          </p:nvSpPr>
          <p:spPr bwMode="auto">
            <a:xfrm>
              <a:off x="9410700" y="6535738"/>
              <a:ext cx="241300" cy="190500"/>
            </a:xfrm>
            <a:custGeom>
              <a:avLst/>
              <a:gdLst>
                <a:gd name="T0" fmla="*/ 37 w 76"/>
                <a:gd name="T1" fmla="*/ 14 h 60"/>
                <a:gd name="T2" fmla="*/ 61 w 76"/>
                <a:gd name="T3" fmla="*/ 29 h 60"/>
                <a:gd name="T4" fmla="*/ 46 w 76"/>
                <a:gd name="T5" fmla="*/ 35 h 60"/>
                <a:gd name="T6" fmla="*/ 38 w 76"/>
                <a:gd name="T7" fmla="*/ 26 h 60"/>
                <a:gd name="T8" fmla="*/ 16 w 76"/>
                <a:gd name="T9" fmla="*/ 30 h 60"/>
                <a:gd name="T10" fmla="*/ 45 w 76"/>
                <a:gd name="T11" fmla="*/ 39 h 60"/>
                <a:gd name="T12" fmla="*/ 13 w 76"/>
                <a:gd name="T13" fmla="*/ 42 h 60"/>
                <a:gd name="T14" fmla="*/ 36 w 76"/>
                <a:gd name="T15" fmla="*/ 58 h 60"/>
                <a:gd name="T16" fmla="*/ 71 w 76"/>
                <a:gd name="T17" fmla="*/ 29 h 60"/>
                <a:gd name="T18" fmla="*/ 37 w 76"/>
                <a:gd name="T1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0">
                  <a:moveTo>
                    <a:pt x="37" y="14"/>
                  </a:moveTo>
                  <a:cubicBezTo>
                    <a:pt x="38" y="27"/>
                    <a:pt x="59" y="17"/>
                    <a:pt x="61" y="29"/>
                  </a:cubicBezTo>
                  <a:cubicBezTo>
                    <a:pt x="56" y="30"/>
                    <a:pt x="51" y="32"/>
                    <a:pt x="46" y="35"/>
                  </a:cubicBezTo>
                  <a:cubicBezTo>
                    <a:pt x="45" y="31"/>
                    <a:pt x="42" y="28"/>
                    <a:pt x="38" y="26"/>
                  </a:cubicBezTo>
                  <a:cubicBezTo>
                    <a:pt x="32" y="22"/>
                    <a:pt x="18" y="19"/>
                    <a:pt x="16" y="30"/>
                  </a:cubicBezTo>
                  <a:cubicBezTo>
                    <a:pt x="24" y="35"/>
                    <a:pt x="35" y="39"/>
                    <a:pt x="45" y="39"/>
                  </a:cubicBezTo>
                  <a:cubicBezTo>
                    <a:pt x="40" y="60"/>
                    <a:pt x="21" y="38"/>
                    <a:pt x="13" y="42"/>
                  </a:cubicBezTo>
                  <a:cubicBezTo>
                    <a:pt x="0" y="49"/>
                    <a:pt x="30" y="58"/>
                    <a:pt x="36" y="58"/>
                  </a:cubicBezTo>
                  <a:cubicBezTo>
                    <a:pt x="51" y="58"/>
                    <a:pt x="69" y="38"/>
                    <a:pt x="71" y="29"/>
                  </a:cubicBezTo>
                  <a:cubicBezTo>
                    <a:pt x="76" y="12"/>
                    <a:pt x="48" y="0"/>
                    <a:pt x="3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1" name="Freeform 191"/>
            <p:cNvSpPr>
              <a:spLocks/>
            </p:cNvSpPr>
            <p:nvPr/>
          </p:nvSpPr>
          <p:spPr bwMode="auto">
            <a:xfrm>
              <a:off x="9156700" y="6646863"/>
              <a:ext cx="114300" cy="60325"/>
            </a:xfrm>
            <a:custGeom>
              <a:avLst/>
              <a:gdLst>
                <a:gd name="T0" fmla="*/ 3 w 36"/>
                <a:gd name="T1" fmla="*/ 19 h 19"/>
                <a:gd name="T2" fmla="*/ 36 w 36"/>
                <a:gd name="T3" fmla="*/ 13 h 19"/>
                <a:gd name="T4" fmla="*/ 3 w 36"/>
                <a:gd name="T5" fmla="*/ 19 h 19"/>
              </a:gdLst>
              <a:ahLst/>
              <a:cxnLst>
                <a:cxn ang="0">
                  <a:pos x="T0" y="T1"/>
                </a:cxn>
                <a:cxn ang="0">
                  <a:pos x="T2" y="T3"/>
                </a:cxn>
                <a:cxn ang="0">
                  <a:pos x="T4" y="T5"/>
                </a:cxn>
              </a:cxnLst>
              <a:rect l="0" t="0" r="r" b="b"/>
              <a:pathLst>
                <a:path w="36" h="19">
                  <a:moveTo>
                    <a:pt x="3" y="19"/>
                  </a:moveTo>
                  <a:cubicBezTo>
                    <a:pt x="12" y="14"/>
                    <a:pt x="29" y="19"/>
                    <a:pt x="36" y="13"/>
                  </a:cubicBezTo>
                  <a:cubicBezTo>
                    <a:pt x="31" y="0"/>
                    <a:pt x="0" y="7"/>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2" name="Freeform 192"/>
            <p:cNvSpPr>
              <a:spLocks/>
            </p:cNvSpPr>
            <p:nvPr/>
          </p:nvSpPr>
          <p:spPr bwMode="auto">
            <a:xfrm>
              <a:off x="9810750" y="6621463"/>
              <a:ext cx="101600" cy="88900"/>
            </a:xfrm>
            <a:custGeom>
              <a:avLst/>
              <a:gdLst>
                <a:gd name="T0" fmla="*/ 32 w 32"/>
                <a:gd name="T1" fmla="*/ 25 h 28"/>
                <a:gd name="T2" fmla="*/ 0 w 32"/>
                <a:gd name="T3" fmla="*/ 15 h 28"/>
                <a:gd name="T4" fmla="*/ 32 w 32"/>
                <a:gd name="T5" fmla="*/ 25 h 28"/>
              </a:gdLst>
              <a:ahLst/>
              <a:cxnLst>
                <a:cxn ang="0">
                  <a:pos x="T0" y="T1"/>
                </a:cxn>
                <a:cxn ang="0">
                  <a:pos x="T2" y="T3"/>
                </a:cxn>
                <a:cxn ang="0">
                  <a:pos x="T4" y="T5"/>
                </a:cxn>
              </a:cxnLst>
              <a:rect l="0" t="0" r="r" b="b"/>
              <a:pathLst>
                <a:path w="32" h="28">
                  <a:moveTo>
                    <a:pt x="32" y="25"/>
                  </a:moveTo>
                  <a:cubicBezTo>
                    <a:pt x="28" y="15"/>
                    <a:pt x="5" y="0"/>
                    <a:pt x="0" y="15"/>
                  </a:cubicBezTo>
                  <a:cubicBezTo>
                    <a:pt x="10" y="18"/>
                    <a:pt x="20" y="28"/>
                    <a:pt x="3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3" name="Freeform 193"/>
            <p:cNvSpPr>
              <a:spLocks/>
            </p:cNvSpPr>
            <p:nvPr/>
          </p:nvSpPr>
          <p:spPr bwMode="auto">
            <a:xfrm>
              <a:off x="9734550" y="6761163"/>
              <a:ext cx="85725" cy="98425"/>
            </a:xfrm>
            <a:custGeom>
              <a:avLst/>
              <a:gdLst>
                <a:gd name="T0" fmla="*/ 0 w 27"/>
                <a:gd name="T1" fmla="*/ 11 h 31"/>
                <a:gd name="T2" fmla="*/ 27 w 27"/>
                <a:gd name="T3" fmla="*/ 16 h 31"/>
                <a:gd name="T4" fmla="*/ 0 w 27"/>
                <a:gd name="T5" fmla="*/ 11 h 31"/>
              </a:gdLst>
              <a:ahLst/>
              <a:cxnLst>
                <a:cxn ang="0">
                  <a:pos x="T0" y="T1"/>
                </a:cxn>
                <a:cxn ang="0">
                  <a:pos x="T2" y="T3"/>
                </a:cxn>
                <a:cxn ang="0">
                  <a:pos x="T4" y="T5"/>
                </a:cxn>
              </a:cxnLst>
              <a:rect l="0" t="0" r="r" b="b"/>
              <a:pathLst>
                <a:path w="27" h="31">
                  <a:moveTo>
                    <a:pt x="0" y="11"/>
                  </a:moveTo>
                  <a:cubicBezTo>
                    <a:pt x="8" y="15"/>
                    <a:pt x="23" y="31"/>
                    <a:pt x="27" y="16"/>
                  </a:cubicBezTo>
                  <a:cubicBezTo>
                    <a:pt x="19" y="15"/>
                    <a:pt x="6" y="0"/>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4" name="Freeform 194"/>
            <p:cNvSpPr>
              <a:spLocks/>
            </p:cNvSpPr>
            <p:nvPr/>
          </p:nvSpPr>
          <p:spPr bwMode="auto">
            <a:xfrm>
              <a:off x="9744075" y="6694488"/>
              <a:ext cx="241300" cy="206375"/>
            </a:xfrm>
            <a:custGeom>
              <a:avLst/>
              <a:gdLst>
                <a:gd name="T0" fmla="*/ 37 w 76"/>
                <a:gd name="T1" fmla="*/ 15 h 65"/>
                <a:gd name="T2" fmla="*/ 0 w 76"/>
                <a:gd name="T3" fmla="*/ 5 h 65"/>
                <a:gd name="T4" fmla="*/ 28 w 76"/>
                <a:gd name="T5" fmla="*/ 21 h 65"/>
                <a:gd name="T6" fmla="*/ 39 w 76"/>
                <a:gd name="T7" fmla="*/ 42 h 65"/>
                <a:gd name="T8" fmla="*/ 54 w 76"/>
                <a:gd name="T9" fmla="*/ 22 h 65"/>
                <a:gd name="T10" fmla="*/ 76 w 76"/>
                <a:gd name="T11" fmla="*/ 5 h 65"/>
                <a:gd name="T12" fmla="*/ 37 w 76"/>
                <a:gd name="T13" fmla="*/ 15 h 65"/>
              </a:gdLst>
              <a:ahLst/>
              <a:cxnLst>
                <a:cxn ang="0">
                  <a:pos x="T0" y="T1"/>
                </a:cxn>
                <a:cxn ang="0">
                  <a:pos x="T2" y="T3"/>
                </a:cxn>
                <a:cxn ang="0">
                  <a:pos x="T4" y="T5"/>
                </a:cxn>
                <a:cxn ang="0">
                  <a:pos x="T6" y="T7"/>
                </a:cxn>
                <a:cxn ang="0">
                  <a:pos x="T8" y="T9"/>
                </a:cxn>
                <a:cxn ang="0">
                  <a:pos x="T10" y="T11"/>
                </a:cxn>
                <a:cxn ang="0">
                  <a:pos x="T12" y="T13"/>
                </a:cxn>
              </a:cxnLst>
              <a:rect l="0" t="0" r="r" b="b"/>
              <a:pathLst>
                <a:path w="76" h="65">
                  <a:moveTo>
                    <a:pt x="37" y="15"/>
                  </a:moveTo>
                  <a:cubicBezTo>
                    <a:pt x="27" y="6"/>
                    <a:pt x="13" y="5"/>
                    <a:pt x="0" y="5"/>
                  </a:cubicBezTo>
                  <a:cubicBezTo>
                    <a:pt x="4" y="16"/>
                    <a:pt x="21" y="13"/>
                    <a:pt x="28" y="21"/>
                  </a:cubicBezTo>
                  <a:cubicBezTo>
                    <a:pt x="28" y="22"/>
                    <a:pt x="29" y="65"/>
                    <a:pt x="39" y="42"/>
                  </a:cubicBezTo>
                  <a:cubicBezTo>
                    <a:pt x="44" y="31"/>
                    <a:pt x="39" y="27"/>
                    <a:pt x="54" y="22"/>
                  </a:cubicBezTo>
                  <a:cubicBezTo>
                    <a:pt x="63" y="18"/>
                    <a:pt x="73" y="15"/>
                    <a:pt x="76" y="5"/>
                  </a:cubicBezTo>
                  <a:cubicBezTo>
                    <a:pt x="61" y="0"/>
                    <a:pt x="48" y="7"/>
                    <a:pt x="3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5" name="Freeform 195"/>
            <p:cNvSpPr>
              <a:spLocks/>
            </p:cNvSpPr>
            <p:nvPr/>
          </p:nvSpPr>
          <p:spPr bwMode="auto">
            <a:xfrm>
              <a:off x="10233025" y="6764338"/>
              <a:ext cx="136525" cy="98425"/>
            </a:xfrm>
            <a:custGeom>
              <a:avLst/>
              <a:gdLst>
                <a:gd name="T0" fmla="*/ 0 w 43"/>
                <a:gd name="T1" fmla="*/ 5 h 31"/>
                <a:gd name="T2" fmla="*/ 18 w 43"/>
                <a:gd name="T3" fmla="*/ 16 h 31"/>
                <a:gd name="T4" fmla="*/ 43 w 43"/>
                <a:gd name="T5" fmla="*/ 29 h 31"/>
                <a:gd name="T6" fmla="*/ 0 w 43"/>
                <a:gd name="T7" fmla="*/ 5 h 31"/>
              </a:gdLst>
              <a:ahLst/>
              <a:cxnLst>
                <a:cxn ang="0">
                  <a:pos x="T0" y="T1"/>
                </a:cxn>
                <a:cxn ang="0">
                  <a:pos x="T2" y="T3"/>
                </a:cxn>
                <a:cxn ang="0">
                  <a:pos x="T4" y="T5"/>
                </a:cxn>
                <a:cxn ang="0">
                  <a:pos x="T6" y="T7"/>
                </a:cxn>
              </a:cxnLst>
              <a:rect l="0" t="0" r="r" b="b"/>
              <a:pathLst>
                <a:path w="43" h="31">
                  <a:moveTo>
                    <a:pt x="0" y="5"/>
                  </a:moveTo>
                  <a:cubicBezTo>
                    <a:pt x="3" y="12"/>
                    <a:pt x="11" y="15"/>
                    <a:pt x="18" y="16"/>
                  </a:cubicBezTo>
                  <a:cubicBezTo>
                    <a:pt x="29" y="17"/>
                    <a:pt x="32" y="31"/>
                    <a:pt x="43" y="29"/>
                  </a:cubicBezTo>
                  <a:cubicBezTo>
                    <a:pt x="42" y="12"/>
                    <a:pt x="15" y="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6" name="Freeform 196"/>
            <p:cNvSpPr>
              <a:spLocks/>
            </p:cNvSpPr>
            <p:nvPr/>
          </p:nvSpPr>
          <p:spPr bwMode="auto">
            <a:xfrm>
              <a:off x="11249025" y="5792788"/>
              <a:ext cx="117475" cy="66675"/>
            </a:xfrm>
            <a:custGeom>
              <a:avLst/>
              <a:gdLst>
                <a:gd name="T0" fmla="*/ 37 w 37"/>
                <a:gd name="T1" fmla="*/ 4 h 21"/>
                <a:gd name="T2" fmla="*/ 0 w 37"/>
                <a:gd name="T3" fmla="*/ 20 h 21"/>
                <a:gd name="T4" fmla="*/ 37 w 37"/>
                <a:gd name="T5" fmla="*/ 4 h 21"/>
              </a:gdLst>
              <a:ahLst/>
              <a:cxnLst>
                <a:cxn ang="0">
                  <a:pos x="T0" y="T1"/>
                </a:cxn>
                <a:cxn ang="0">
                  <a:pos x="T2" y="T3"/>
                </a:cxn>
                <a:cxn ang="0">
                  <a:pos x="T4" y="T5"/>
                </a:cxn>
              </a:cxnLst>
              <a:rect l="0" t="0" r="r" b="b"/>
              <a:pathLst>
                <a:path w="37" h="21">
                  <a:moveTo>
                    <a:pt x="37" y="4"/>
                  </a:moveTo>
                  <a:cubicBezTo>
                    <a:pt x="24" y="0"/>
                    <a:pt x="6" y="6"/>
                    <a:pt x="0" y="20"/>
                  </a:cubicBezTo>
                  <a:cubicBezTo>
                    <a:pt x="14" y="21"/>
                    <a:pt x="29" y="13"/>
                    <a:pt x="3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7" name="Freeform 197"/>
            <p:cNvSpPr>
              <a:spLocks/>
            </p:cNvSpPr>
            <p:nvPr/>
          </p:nvSpPr>
          <p:spPr bwMode="auto">
            <a:xfrm>
              <a:off x="11141075" y="5751513"/>
              <a:ext cx="69850" cy="34925"/>
            </a:xfrm>
            <a:custGeom>
              <a:avLst/>
              <a:gdLst>
                <a:gd name="T0" fmla="*/ 22 w 22"/>
                <a:gd name="T1" fmla="*/ 0 h 11"/>
                <a:gd name="T2" fmla="*/ 0 w 22"/>
                <a:gd name="T3" fmla="*/ 11 h 11"/>
                <a:gd name="T4" fmla="*/ 22 w 22"/>
                <a:gd name="T5" fmla="*/ 0 h 11"/>
              </a:gdLst>
              <a:ahLst/>
              <a:cxnLst>
                <a:cxn ang="0">
                  <a:pos x="T0" y="T1"/>
                </a:cxn>
                <a:cxn ang="0">
                  <a:pos x="T2" y="T3"/>
                </a:cxn>
                <a:cxn ang="0">
                  <a:pos x="T4" y="T5"/>
                </a:cxn>
              </a:cxnLst>
              <a:rect l="0" t="0" r="r" b="b"/>
              <a:pathLst>
                <a:path w="22" h="11">
                  <a:moveTo>
                    <a:pt x="22" y="0"/>
                  </a:moveTo>
                  <a:cubicBezTo>
                    <a:pt x="14" y="4"/>
                    <a:pt x="7" y="7"/>
                    <a:pt x="0" y="11"/>
                  </a:cubicBezTo>
                  <a:cubicBezTo>
                    <a:pt x="8" y="10"/>
                    <a:pt x="15" y="5"/>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8" name="Freeform 198"/>
            <p:cNvSpPr>
              <a:spLocks/>
            </p:cNvSpPr>
            <p:nvPr/>
          </p:nvSpPr>
          <p:spPr bwMode="auto">
            <a:xfrm>
              <a:off x="12141200" y="5722938"/>
              <a:ext cx="38100" cy="60325"/>
            </a:xfrm>
            <a:custGeom>
              <a:avLst/>
              <a:gdLst>
                <a:gd name="T0" fmla="*/ 12 w 12"/>
                <a:gd name="T1" fmla="*/ 14 h 19"/>
                <a:gd name="T2" fmla="*/ 0 w 12"/>
                <a:gd name="T3" fmla="*/ 7 h 19"/>
                <a:gd name="T4" fmla="*/ 12 w 12"/>
                <a:gd name="T5" fmla="*/ 14 h 19"/>
              </a:gdLst>
              <a:ahLst/>
              <a:cxnLst>
                <a:cxn ang="0">
                  <a:pos x="T0" y="T1"/>
                </a:cxn>
                <a:cxn ang="0">
                  <a:pos x="T2" y="T3"/>
                </a:cxn>
                <a:cxn ang="0">
                  <a:pos x="T4" y="T5"/>
                </a:cxn>
              </a:cxnLst>
              <a:rect l="0" t="0" r="r" b="b"/>
              <a:pathLst>
                <a:path w="12" h="19">
                  <a:moveTo>
                    <a:pt x="12" y="14"/>
                  </a:moveTo>
                  <a:cubicBezTo>
                    <a:pt x="9" y="11"/>
                    <a:pt x="4" y="0"/>
                    <a:pt x="0" y="7"/>
                  </a:cubicBezTo>
                  <a:cubicBezTo>
                    <a:pt x="3" y="9"/>
                    <a:pt x="7" y="19"/>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9" name="Freeform 199"/>
            <p:cNvSpPr>
              <a:spLocks/>
            </p:cNvSpPr>
            <p:nvPr/>
          </p:nvSpPr>
          <p:spPr bwMode="auto">
            <a:xfrm>
              <a:off x="11347450" y="6764338"/>
              <a:ext cx="47625" cy="79375"/>
            </a:xfrm>
            <a:custGeom>
              <a:avLst/>
              <a:gdLst>
                <a:gd name="T0" fmla="*/ 5 w 15"/>
                <a:gd name="T1" fmla="*/ 0 h 25"/>
                <a:gd name="T2" fmla="*/ 2 w 15"/>
                <a:gd name="T3" fmla="*/ 15 h 25"/>
                <a:gd name="T4" fmla="*/ 5 w 15"/>
                <a:gd name="T5" fmla="*/ 0 h 25"/>
              </a:gdLst>
              <a:ahLst/>
              <a:cxnLst>
                <a:cxn ang="0">
                  <a:pos x="T0" y="T1"/>
                </a:cxn>
                <a:cxn ang="0">
                  <a:pos x="T2" y="T3"/>
                </a:cxn>
                <a:cxn ang="0">
                  <a:pos x="T4" y="T5"/>
                </a:cxn>
              </a:cxnLst>
              <a:rect l="0" t="0" r="r" b="b"/>
              <a:pathLst>
                <a:path w="15" h="25">
                  <a:moveTo>
                    <a:pt x="5" y="0"/>
                  </a:moveTo>
                  <a:cubicBezTo>
                    <a:pt x="0" y="1"/>
                    <a:pt x="3" y="9"/>
                    <a:pt x="2" y="15"/>
                  </a:cubicBezTo>
                  <a:cubicBezTo>
                    <a:pt x="13" y="25"/>
                    <a:pt x="1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0" name="Freeform 200"/>
            <p:cNvSpPr>
              <a:spLocks/>
            </p:cNvSpPr>
            <p:nvPr/>
          </p:nvSpPr>
          <p:spPr bwMode="auto">
            <a:xfrm>
              <a:off x="11940540" y="5339715"/>
              <a:ext cx="251460" cy="119698"/>
            </a:xfrm>
            <a:custGeom>
              <a:avLst/>
              <a:gdLst>
                <a:gd name="T0" fmla="*/ 54 w 80"/>
                <a:gd name="T1" fmla="*/ 10 h 38"/>
                <a:gd name="T2" fmla="*/ 25 w 80"/>
                <a:gd name="T3" fmla="*/ 0 h 38"/>
                <a:gd name="T4" fmla="*/ 0 w 80"/>
                <a:gd name="T5" fmla="*/ 13 h 38"/>
                <a:gd name="T6" fmla="*/ 17 w 80"/>
                <a:gd name="T7" fmla="*/ 21 h 38"/>
                <a:gd name="T8" fmla="*/ 80 w 80"/>
                <a:gd name="T9" fmla="*/ 38 h 38"/>
                <a:gd name="T10" fmla="*/ 80 w 80"/>
                <a:gd name="T11" fmla="*/ 20 h 38"/>
                <a:gd name="T12" fmla="*/ 54 w 80"/>
                <a:gd name="T13" fmla="*/ 10 h 38"/>
              </a:gdLst>
              <a:ahLst/>
              <a:cxnLst>
                <a:cxn ang="0">
                  <a:pos x="T0" y="T1"/>
                </a:cxn>
                <a:cxn ang="0">
                  <a:pos x="T2" y="T3"/>
                </a:cxn>
                <a:cxn ang="0">
                  <a:pos x="T4" y="T5"/>
                </a:cxn>
                <a:cxn ang="0">
                  <a:pos x="T6" y="T7"/>
                </a:cxn>
                <a:cxn ang="0">
                  <a:pos x="T8" y="T9"/>
                </a:cxn>
                <a:cxn ang="0">
                  <a:pos x="T10" y="T11"/>
                </a:cxn>
                <a:cxn ang="0">
                  <a:pos x="T12" y="T13"/>
                </a:cxn>
              </a:cxnLst>
              <a:rect l="0" t="0" r="r" b="b"/>
              <a:pathLst>
                <a:path w="80" h="38">
                  <a:moveTo>
                    <a:pt x="54" y="10"/>
                  </a:moveTo>
                  <a:cubicBezTo>
                    <a:pt x="43" y="8"/>
                    <a:pt x="35" y="3"/>
                    <a:pt x="25" y="0"/>
                  </a:cubicBezTo>
                  <a:cubicBezTo>
                    <a:pt x="17" y="4"/>
                    <a:pt x="8" y="9"/>
                    <a:pt x="0" y="13"/>
                  </a:cubicBezTo>
                  <a:cubicBezTo>
                    <a:pt x="6" y="16"/>
                    <a:pt x="12" y="19"/>
                    <a:pt x="17" y="21"/>
                  </a:cubicBezTo>
                  <a:cubicBezTo>
                    <a:pt x="39" y="22"/>
                    <a:pt x="60" y="28"/>
                    <a:pt x="80" y="38"/>
                  </a:cubicBezTo>
                  <a:cubicBezTo>
                    <a:pt x="80" y="20"/>
                    <a:pt x="80" y="20"/>
                    <a:pt x="80" y="20"/>
                  </a:cubicBezTo>
                  <a:cubicBezTo>
                    <a:pt x="71" y="15"/>
                    <a:pt x="62" y="11"/>
                    <a:pt x="5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1" name="Freeform 201"/>
            <p:cNvSpPr>
              <a:spLocks noEditPoints="1"/>
            </p:cNvSpPr>
            <p:nvPr/>
          </p:nvSpPr>
          <p:spPr bwMode="auto">
            <a:xfrm>
              <a:off x="10956925" y="5406390"/>
              <a:ext cx="1235075" cy="1478598"/>
            </a:xfrm>
            <a:custGeom>
              <a:avLst/>
              <a:gdLst>
                <a:gd name="T0" fmla="*/ 380 w 389"/>
                <a:gd name="T1" fmla="*/ 26 h 467"/>
                <a:gd name="T2" fmla="*/ 274 w 389"/>
                <a:gd name="T3" fmla="*/ 12 h 467"/>
                <a:gd name="T4" fmla="*/ 258 w 389"/>
                <a:gd name="T5" fmla="*/ 20 h 467"/>
                <a:gd name="T6" fmla="*/ 252 w 389"/>
                <a:gd name="T7" fmla="*/ 35 h 467"/>
                <a:gd name="T8" fmla="*/ 238 w 389"/>
                <a:gd name="T9" fmla="*/ 31 h 467"/>
                <a:gd name="T10" fmla="*/ 166 w 389"/>
                <a:gd name="T11" fmla="*/ 69 h 467"/>
                <a:gd name="T12" fmla="*/ 214 w 389"/>
                <a:gd name="T13" fmla="*/ 60 h 467"/>
                <a:gd name="T14" fmla="*/ 249 w 389"/>
                <a:gd name="T15" fmla="*/ 60 h 467"/>
                <a:gd name="T16" fmla="*/ 320 w 389"/>
                <a:gd name="T17" fmla="*/ 106 h 467"/>
                <a:gd name="T18" fmla="*/ 293 w 389"/>
                <a:gd name="T19" fmla="*/ 147 h 467"/>
                <a:gd name="T20" fmla="*/ 346 w 389"/>
                <a:gd name="T21" fmla="*/ 222 h 467"/>
                <a:gd name="T22" fmla="*/ 299 w 389"/>
                <a:gd name="T23" fmla="*/ 282 h 467"/>
                <a:gd name="T24" fmla="*/ 116 w 389"/>
                <a:gd name="T25" fmla="*/ 302 h 467"/>
                <a:gd name="T26" fmla="*/ 82 w 389"/>
                <a:gd name="T27" fmla="*/ 360 h 467"/>
                <a:gd name="T28" fmla="*/ 4 w 389"/>
                <a:gd name="T29" fmla="*/ 449 h 467"/>
                <a:gd name="T30" fmla="*/ 18 w 389"/>
                <a:gd name="T31" fmla="*/ 459 h 467"/>
                <a:gd name="T32" fmla="*/ 35 w 389"/>
                <a:gd name="T33" fmla="*/ 410 h 467"/>
                <a:gd name="T34" fmla="*/ 99 w 389"/>
                <a:gd name="T35" fmla="*/ 439 h 467"/>
                <a:gd name="T36" fmla="*/ 133 w 389"/>
                <a:gd name="T37" fmla="*/ 380 h 467"/>
                <a:gd name="T38" fmla="*/ 219 w 389"/>
                <a:gd name="T39" fmla="*/ 398 h 467"/>
                <a:gd name="T40" fmla="*/ 235 w 389"/>
                <a:gd name="T41" fmla="*/ 348 h 467"/>
                <a:gd name="T42" fmla="*/ 204 w 389"/>
                <a:gd name="T43" fmla="*/ 423 h 467"/>
                <a:gd name="T44" fmla="*/ 192 w 389"/>
                <a:gd name="T45" fmla="*/ 459 h 467"/>
                <a:gd name="T46" fmla="*/ 215 w 389"/>
                <a:gd name="T47" fmla="*/ 438 h 467"/>
                <a:gd name="T48" fmla="*/ 230 w 389"/>
                <a:gd name="T49" fmla="*/ 459 h 467"/>
                <a:gd name="T50" fmla="*/ 251 w 389"/>
                <a:gd name="T51" fmla="*/ 366 h 467"/>
                <a:gd name="T52" fmla="*/ 268 w 389"/>
                <a:gd name="T53" fmla="*/ 362 h 467"/>
                <a:gd name="T54" fmla="*/ 246 w 389"/>
                <a:gd name="T55" fmla="*/ 459 h 467"/>
                <a:gd name="T56" fmla="*/ 268 w 389"/>
                <a:gd name="T57" fmla="*/ 430 h 467"/>
                <a:gd name="T58" fmla="*/ 286 w 389"/>
                <a:gd name="T59" fmla="*/ 349 h 467"/>
                <a:gd name="T60" fmla="*/ 318 w 389"/>
                <a:gd name="T61" fmla="*/ 388 h 467"/>
                <a:gd name="T62" fmla="*/ 389 w 389"/>
                <a:gd name="T63" fmla="*/ 425 h 467"/>
                <a:gd name="T64" fmla="*/ 364 w 389"/>
                <a:gd name="T65" fmla="*/ 419 h 467"/>
                <a:gd name="T66" fmla="*/ 334 w 389"/>
                <a:gd name="T67" fmla="*/ 382 h 467"/>
                <a:gd name="T68" fmla="*/ 389 w 389"/>
                <a:gd name="T69" fmla="*/ 373 h 467"/>
                <a:gd name="T70" fmla="*/ 308 w 389"/>
                <a:gd name="T71" fmla="*/ 334 h 467"/>
                <a:gd name="T72" fmla="*/ 389 w 389"/>
                <a:gd name="T73" fmla="*/ 361 h 467"/>
                <a:gd name="T74" fmla="*/ 292 w 389"/>
                <a:gd name="T75" fmla="*/ 283 h 467"/>
                <a:gd name="T76" fmla="*/ 331 w 389"/>
                <a:gd name="T77" fmla="*/ 314 h 467"/>
                <a:gd name="T78" fmla="*/ 389 w 389"/>
                <a:gd name="T79" fmla="*/ 306 h 467"/>
                <a:gd name="T80" fmla="*/ 340 w 389"/>
                <a:gd name="T81" fmla="*/ 273 h 467"/>
                <a:gd name="T82" fmla="*/ 389 w 389"/>
                <a:gd name="T83" fmla="*/ 242 h 467"/>
                <a:gd name="T84" fmla="*/ 367 w 389"/>
                <a:gd name="T85" fmla="*/ 149 h 467"/>
                <a:gd name="T86" fmla="*/ 347 w 389"/>
                <a:gd name="T87" fmla="*/ 94 h 467"/>
                <a:gd name="T88" fmla="*/ 342 w 389"/>
                <a:gd name="T89" fmla="*/ 89 h 467"/>
                <a:gd name="T90" fmla="*/ 282 w 389"/>
                <a:gd name="T91" fmla="*/ 38 h 467"/>
                <a:gd name="T92" fmla="*/ 389 w 389"/>
                <a:gd name="T93" fmla="*/ 86 h 467"/>
                <a:gd name="T94" fmla="*/ 348 w 389"/>
                <a:gd name="T95" fmla="*/ 30 h 467"/>
                <a:gd name="T96" fmla="*/ 389 w 389"/>
                <a:gd name="T97" fmla="*/ 28 h 467"/>
                <a:gd name="T98" fmla="*/ 134 w 389"/>
                <a:gd name="T99" fmla="*/ 314 h 467"/>
                <a:gd name="T100" fmla="*/ 148 w 389"/>
                <a:gd name="T101" fmla="*/ 359 h 467"/>
                <a:gd name="T102" fmla="*/ 148 w 389"/>
                <a:gd name="T103" fmla="*/ 359 h 467"/>
                <a:gd name="T104" fmla="*/ 176 w 389"/>
                <a:gd name="T105" fmla="*/ 333 h 467"/>
                <a:gd name="T106" fmla="*/ 177 w 389"/>
                <a:gd name="T107" fmla="*/ 321 h 467"/>
                <a:gd name="T108" fmla="*/ 202 w 389"/>
                <a:gd name="T109" fmla="*/ 281 h 467"/>
                <a:gd name="T110" fmla="*/ 177 w 389"/>
                <a:gd name="T111" fmla="*/ 321 h 467"/>
                <a:gd name="T112" fmla="*/ 200 w 389"/>
                <a:gd name="T113" fmla="*/ 362 h 467"/>
                <a:gd name="T114" fmla="*/ 199 w 389"/>
                <a:gd name="T115" fmla="*/ 334 h 467"/>
                <a:gd name="T116" fmla="*/ 208 w 389"/>
                <a:gd name="T117" fmla="*/ 339 h 467"/>
                <a:gd name="T118" fmla="*/ 333 w 389"/>
                <a:gd name="T119" fmla="*/ 2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9" h="467">
                  <a:moveTo>
                    <a:pt x="389" y="28"/>
                  </a:moveTo>
                  <a:cubicBezTo>
                    <a:pt x="386" y="28"/>
                    <a:pt x="383" y="27"/>
                    <a:pt x="380" y="26"/>
                  </a:cubicBezTo>
                  <a:cubicBezTo>
                    <a:pt x="352" y="17"/>
                    <a:pt x="324" y="9"/>
                    <a:pt x="297" y="0"/>
                  </a:cubicBezTo>
                  <a:cubicBezTo>
                    <a:pt x="289" y="4"/>
                    <a:pt x="281" y="8"/>
                    <a:pt x="274" y="12"/>
                  </a:cubicBezTo>
                  <a:cubicBezTo>
                    <a:pt x="276" y="12"/>
                    <a:pt x="279" y="13"/>
                    <a:pt x="282" y="13"/>
                  </a:cubicBezTo>
                  <a:cubicBezTo>
                    <a:pt x="277" y="18"/>
                    <a:pt x="268" y="20"/>
                    <a:pt x="258" y="20"/>
                  </a:cubicBezTo>
                  <a:cubicBezTo>
                    <a:pt x="253" y="23"/>
                    <a:pt x="248" y="26"/>
                    <a:pt x="242" y="29"/>
                  </a:cubicBezTo>
                  <a:cubicBezTo>
                    <a:pt x="248" y="28"/>
                    <a:pt x="255" y="31"/>
                    <a:pt x="252" y="35"/>
                  </a:cubicBezTo>
                  <a:cubicBezTo>
                    <a:pt x="246" y="41"/>
                    <a:pt x="241" y="33"/>
                    <a:pt x="238" y="32"/>
                  </a:cubicBezTo>
                  <a:cubicBezTo>
                    <a:pt x="238" y="32"/>
                    <a:pt x="238" y="31"/>
                    <a:pt x="238" y="31"/>
                  </a:cubicBezTo>
                  <a:cubicBezTo>
                    <a:pt x="213" y="44"/>
                    <a:pt x="188" y="57"/>
                    <a:pt x="163" y="69"/>
                  </a:cubicBezTo>
                  <a:cubicBezTo>
                    <a:pt x="164" y="69"/>
                    <a:pt x="165" y="69"/>
                    <a:pt x="166" y="69"/>
                  </a:cubicBezTo>
                  <a:cubicBezTo>
                    <a:pt x="182" y="69"/>
                    <a:pt x="177" y="62"/>
                    <a:pt x="189" y="61"/>
                  </a:cubicBezTo>
                  <a:cubicBezTo>
                    <a:pt x="196" y="61"/>
                    <a:pt x="210" y="67"/>
                    <a:pt x="214" y="60"/>
                  </a:cubicBezTo>
                  <a:cubicBezTo>
                    <a:pt x="220" y="61"/>
                    <a:pt x="225" y="64"/>
                    <a:pt x="229" y="68"/>
                  </a:cubicBezTo>
                  <a:cubicBezTo>
                    <a:pt x="245" y="65"/>
                    <a:pt x="222" y="55"/>
                    <a:pt x="249" y="60"/>
                  </a:cubicBezTo>
                  <a:cubicBezTo>
                    <a:pt x="264" y="63"/>
                    <a:pt x="280" y="68"/>
                    <a:pt x="293" y="76"/>
                  </a:cubicBezTo>
                  <a:cubicBezTo>
                    <a:pt x="308" y="85"/>
                    <a:pt x="309" y="95"/>
                    <a:pt x="320" y="106"/>
                  </a:cubicBezTo>
                  <a:cubicBezTo>
                    <a:pt x="325" y="112"/>
                    <a:pt x="332" y="119"/>
                    <a:pt x="327" y="128"/>
                  </a:cubicBezTo>
                  <a:cubicBezTo>
                    <a:pt x="319" y="143"/>
                    <a:pt x="293" y="123"/>
                    <a:pt x="293" y="147"/>
                  </a:cubicBezTo>
                  <a:cubicBezTo>
                    <a:pt x="293" y="160"/>
                    <a:pt x="311" y="164"/>
                    <a:pt x="322" y="173"/>
                  </a:cubicBezTo>
                  <a:cubicBezTo>
                    <a:pt x="339" y="187"/>
                    <a:pt x="348" y="199"/>
                    <a:pt x="346" y="222"/>
                  </a:cubicBezTo>
                  <a:cubicBezTo>
                    <a:pt x="345" y="236"/>
                    <a:pt x="340" y="248"/>
                    <a:pt x="332" y="259"/>
                  </a:cubicBezTo>
                  <a:cubicBezTo>
                    <a:pt x="325" y="269"/>
                    <a:pt x="297" y="267"/>
                    <a:pt x="299" y="282"/>
                  </a:cubicBezTo>
                  <a:cubicBezTo>
                    <a:pt x="291" y="232"/>
                    <a:pt x="168" y="266"/>
                    <a:pt x="144" y="287"/>
                  </a:cubicBezTo>
                  <a:cubicBezTo>
                    <a:pt x="135" y="294"/>
                    <a:pt x="122" y="293"/>
                    <a:pt x="116" y="302"/>
                  </a:cubicBezTo>
                  <a:cubicBezTo>
                    <a:pt x="107" y="316"/>
                    <a:pt x="108" y="327"/>
                    <a:pt x="89" y="326"/>
                  </a:cubicBezTo>
                  <a:cubicBezTo>
                    <a:pt x="81" y="334"/>
                    <a:pt x="86" y="349"/>
                    <a:pt x="82" y="360"/>
                  </a:cubicBezTo>
                  <a:cubicBezTo>
                    <a:pt x="76" y="376"/>
                    <a:pt x="67" y="389"/>
                    <a:pt x="72" y="407"/>
                  </a:cubicBezTo>
                  <a:cubicBezTo>
                    <a:pt x="34" y="372"/>
                    <a:pt x="0" y="409"/>
                    <a:pt x="4" y="449"/>
                  </a:cubicBezTo>
                  <a:cubicBezTo>
                    <a:pt x="5" y="452"/>
                    <a:pt x="5" y="456"/>
                    <a:pt x="6" y="459"/>
                  </a:cubicBezTo>
                  <a:cubicBezTo>
                    <a:pt x="18" y="459"/>
                    <a:pt x="18" y="459"/>
                    <a:pt x="18" y="459"/>
                  </a:cubicBezTo>
                  <a:cubicBezTo>
                    <a:pt x="17" y="455"/>
                    <a:pt x="16" y="451"/>
                    <a:pt x="16" y="446"/>
                  </a:cubicBezTo>
                  <a:cubicBezTo>
                    <a:pt x="15" y="435"/>
                    <a:pt x="21" y="413"/>
                    <a:pt x="35" y="410"/>
                  </a:cubicBezTo>
                  <a:cubicBezTo>
                    <a:pt x="60" y="406"/>
                    <a:pt x="63" y="427"/>
                    <a:pt x="71" y="442"/>
                  </a:cubicBezTo>
                  <a:cubicBezTo>
                    <a:pt x="79" y="457"/>
                    <a:pt x="90" y="446"/>
                    <a:pt x="99" y="439"/>
                  </a:cubicBezTo>
                  <a:cubicBezTo>
                    <a:pt x="91" y="432"/>
                    <a:pt x="91" y="405"/>
                    <a:pt x="100" y="399"/>
                  </a:cubicBezTo>
                  <a:cubicBezTo>
                    <a:pt x="112" y="389"/>
                    <a:pt x="116" y="384"/>
                    <a:pt x="133" y="380"/>
                  </a:cubicBezTo>
                  <a:cubicBezTo>
                    <a:pt x="151" y="376"/>
                    <a:pt x="154" y="393"/>
                    <a:pt x="169" y="391"/>
                  </a:cubicBezTo>
                  <a:cubicBezTo>
                    <a:pt x="169" y="411"/>
                    <a:pt x="211" y="419"/>
                    <a:pt x="219" y="398"/>
                  </a:cubicBezTo>
                  <a:cubicBezTo>
                    <a:pt x="215" y="359"/>
                    <a:pt x="230" y="315"/>
                    <a:pt x="259" y="288"/>
                  </a:cubicBezTo>
                  <a:cubicBezTo>
                    <a:pt x="266" y="313"/>
                    <a:pt x="241" y="327"/>
                    <a:pt x="235" y="348"/>
                  </a:cubicBezTo>
                  <a:cubicBezTo>
                    <a:pt x="231" y="363"/>
                    <a:pt x="224" y="364"/>
                    <a:pt x="225" y="379"/>
                  </a:cubicBezTo>
                  <a:cubicBezTo>
                    <a:pt x="226" y="400"/>
                    <a:pt x="224" y="417"/>
                    <a:pt x="204" y="423"/>
                  </a:cubicBezTo>
                  <a:cubicBezTo>
                    <a:pt x="183" y="430"/>
                    <a:pt x="193" y="437"/>
                    <a:pt x="192" y="455"/>
                  </a:cubicBezTo>
                  <a:cubicBezTo>
                    <a:pt x="192" y="456"/>
                    <a:pt x="192" y="458"/>
                    <a:pt x="192" y="459"/>
                  </a:cubicBezTo>
                  <a:cubicBezTo>
                    <a:pt x="204" y="459"/>
                    <a:pt x="204" y="459"/>
                    <a:pt x="204" y="459"/>
                  </a:cubicBezTo>
                  <a:cubicBezTo>
                    <a:pt x="206" y="451"/>
                    <a:pt x="209" y="444"/>
                    <a:pt x="215" y="438"/>
                  </a:cubicBezTo>
                  <a:cubicBezTo>
                    <a:pt x="215" y="445"/>
                    <a:pt x="215" y="452"/>
                    <a:pt x="215" y="459"/>
                  </a:cubicBezTo>
                  <a:cubicBezTo>
                    <a:pt x="230" y="459"/>
                    <a:pt x="230" y="459"/>
                    <a:pt x="230" y="459"/>
                  </a:cubicBezTo>
                  <a:cubicBezTo>
                    <a:pt x="228" y="438"/>
                    <a:pt x="229" y="416"/>
                    <a:pt x="239" y="401"/>
                  </a:cubicBezTo>
                  <a:cubicBezTo>
                    <a:pt x="244" y="393"/>
                    <a:pt x="247" y="376"/>
                    <a:pt x="251" y="366"/>
                  </a:cubicBezTo>
                  <a:cubicBezTo>
                    <a:pt x="257" y="351"/>
                    <a:pt x="257" y="340"/>
                    <a:pt x="269" y="326"/>
                  </a:cubicBezTo>
                  <a:cubicBezTo>
                    <a:pt x="288" y="336"/>
                    <a:pt x="275" y="349"/>
                    <a:pt x="268" y="362"/>
                  </a:cubicBezTo>
                  <a:cubicBezTo>
                    <a:pt x="259" y="380"/>
                    <a:pt x="253" y="400"/>
                    <a:pt x="250" y="420"/>
                  </a:cubicBezTo>
                  <a:cubicBezTo>
                    <a:pt x="248" y="433"/>
                    <a:pt x="246" y="446"/>
                    <a:pt x="246" y="459"/>
                  </a:cubicBezTo>
                  <a:cubicBezTo>
                    <a:pt x="266" y="459"/>
                    <a:pt x="266" y="459"/>
                    <a:pt x="266" y="459"/>
                  </a:cubicBezTo>
                  <a:cubicBezTo>
                    <a:pt x="267" y="449"/>
                    <a:pt x="267" y="440"/>
                    <a:pt x="268" y="430"/>
                  </a:cubicBezTo>
                  <a:cubicBezTo>
                    <a:pt x="269" y="415"/>
                    <a:pt x="271" y="401"/>
                    <a:pt x="274" y="386"/>
                  </a:cubicBezTo>
                  <a:cubicBezTo>
                    <a:pt x="277" y="374"/>
                    <a:pt x="287" y="361"/>
                    <a:pt x="286" y="349"/>
                  </a:cubicBezTo>
                  <a:cubicBezTo>
                    <a:pt x="291" y="354"/>
                    <a:pt x="297" y="359"/>
                    <a:pt x="302" y="365"/>
                  </a:cubicBezTo>
                  <a:cubicBezTo>
                    <a:pt x="317" y="378"/>
                    <a:pt x="319" y="368"/>
                    <a:pt x="318" y="388"/>
                  </a:cubicBezTo>
                  <a:cubicBezTo>
                    <a:pt x="318" y="405"/>
                    <a:pt x="321" y="425"/>
                    <a:pt x="332" y="437"/>
                  </a:cubicBezTo>
                  <a:cubicBezTo>
                    <a:pt x="358" y="467"/>
                    <a:pt x="371" y="443"/>
                    <a:pt x="389" y="425"/>
                  </a:cubicBezTo>
                  <a:cubicBezTo>
                    <a:pt x="389" y="394"/>
                    <a:pt x="389" y="394"/>
                    <a:pt x="389" y="394"/>
                  </a:cubicBezTo>
                  <a:cubicBezTo>
                    <a:pt x="380" y="404"/>
                    <a:pt x="370" y="405"/>
                    <a:pt x="364" y="419"/>
                  </a:cubicBezTo>
                  <a:cubicBezTo>
                    <a:pt x="354" y="443"/>
                    <a:pt x="338" y="429"/>
                    <a:pt x="329" y="413"/>
                  </a:cubicBezTo>
                  <a:cubicBezTo>
                    <a:pt x="329" y="403"/>
                    <a:pt x="330" y="392"/>
                    <a:pt x="334" y="382"/>
                  </a:cubicBezTo>
                  <a:cubicBezTo>
                    <a:pt x="351" y="390"/>
                    <a:pt x="370" y="390"/>
                    <a:pt x="389" y="392"/>
                  </a:cubicBezTo>
                  <a:cubicBezTo>
                    <a:pt x="389" y="373"/>
                    <a:pt x="389" y="373"/>
                    <a:pt x="389" y="373"/>
                  </a:cubicBezTo>
                  <a:cubicBezTo>
                    <a:pt x="334" y="379"/>
                    <a:pt x="282" y="337"/>
                    <a:pt x="273" y="281"/>
                  </a:cubicBezTo>
                  <a:cubicBezTo>
                    <a:pt x="287" y="281"/>
                    <a:pt x="300" y="321"/>
                    <a:pt x="308" y="334"/>
                  </a:cubicBezTo>
                  <a:cubicBezTo>
                    <a:pt x="322" y="356"/>
                    <a:pt x="360" y="361"/>
                    <a:pt x="384" y="362"/>
                  </a:cubicBezTo>
                  <a:cubicBezTo>
                    <a:pt x="386" y="362"/>
                    <a:pt x="387" y="361"/>
                    <a:pt x="389" y="361"/>
                  </a:cubicBezTo>
                  <a:cubicBezTo>
                    <a:pt x="389" y="347"/>
                    <a:pt x="389" y="347"/>
                    <a:pt x="389" y="347"/>
                  </a:cubicBezTo>
                  <a:cubicBezTo>
                    <a:pt x="350" y="350"/>
                    <a:pt x="311" y="331"/>
                    <a:pt x="292" y="283"/>
                  </a:cubicBezTo>
                  <a:cubicBezTo>
                    <a:pt x="303" y="286"/>
                    <a:pt x="308" y="286"/>
                    <a:pt x="314" y="293"/>
                  </a:cubicBezTo>
                  <a:cubicBezTo>
                    <a:pt x="319" y="299"/>
                    <a:pt x="326" y="309"/>
                    <a:pt x="331" y="314"/>
                  </a:cubicBezTo>
                  <a:cubicBezTo>
                    <a:pt x="342" y="325"/>
                    <a:pt x="368" y="334"/>
                    <a:pt x="389" y="335"/>
                  </a:cubicBezTo>
                  <a:cubicBezTo>
                    <a:pt x="389" y="306"/>
                    <a:pt x="389" y="306"/>
                    <a:pt x="389" y="306"/>
                  </a:cubicBezTo>
                  <a:cubicBezTo>
                    <a:pt x="375" y="308"/>
                    <a:pt x="360" y="306"/>
                    <a:pt x="349" y="300"/>
                  </a:cubicBezTo>
                  <a:cubicBezTo>
                    <a:pt x="339" y="295"/>
                    <a:pt x="338" y="284"/>
                    <a:pt x="340" y="273"/>
                  </a:cubicBezTo>
                  <a:cubicBezTo>
                    <a:pt x="344" y="255"/>
                    <a:pt x="349" y="259"/>
                    <a:pt x="357" y="266"/>
                  </a:cubicBezTo>
                  <a:cubicBezTo>
                    <a:pt x="370" y="261"/>
                    <a:pt x="381" y="253"/>
                    <a:pt x="389" y="242"/>
                  </a:cubicBezTo>
                  <a:cubicBezTo>
                    <a:pt x="389" y="170"/>
                    <a:pt x="389" y="170"/>
                    <a:pt x="389" y="170"/>
                  </a:cubicBezTo>
                  <a:cubicBezTo>
                    <a:pt x="382" y="162"/>
                    <a:pt x="374" y="156"/>
                    <a:pt x="367" y="149"/>
                  </a:cubicBezTo>
                  <a:cubicBezTo>
                    <a:pt x="362" y="143"/>
                    <a:pt x="351" y="139"/>
                    <a:pt x="349" y="131"/>
                  </a:cubicBezTo>
                  <a:cubicBezTo>
                    <a:pt x="346" y="118"/>
                    <a:pt x="352" y="107"/>
                    <a:pt x="347" y="94"/>
                  </a:cubicBezTo>
                  <a:cubicBezTo>
                    <a:pt x="356" y="96"/>
                    <a:pt x="361" y="104"/>
                    <a:pt x="371" y="103"/>
                  </a:cubicBezTo>
                  <a:cubicBezTo>
                    <a:pt x="365" y="94"/>
                    <a:pt x="353" y="87"/>
                    <a:pt x="342" y="89"/>
                  </a:cubicBezTo>
                  <a:cubicBezTo>
                    <a:pt x="334" y="76"/>
                    <a:pt x="322" y="66"/>
                    <a:pt x="310" y="57"/>
                  </a:cubicBezTo>
                  <a:cubicBezTo>
                    <a:pt x="301" y="51"/>
                    <a:pt x="291" y="45"/>
                    <a:pt x="282" y="38"/>
                  </a:cubicBezTo>
                  <a:cubicBezTo>
                    <a:pt x="275" y="37"/>
                    <a:pt x="260" y="43"/>
                    <a:pt x="259" y="31"/>
                  </a:cubicBezTo>
                  <a:cubicBezTo>
                    <a:pt x="301" y="38"/>
                    <a:pt x="356" y="58"/>
                    <a:pt x="389" y="86"/>
                  </a:cubicBezTo>
                  <a:cubicBezTo>
                    <a:pt x="389" y="67"/>
                    <a:pt x="389" y="67"/>
                    <a:pt x="389" y="67"/>
                  </a:cubicBezTo>
                  <a:cubicBezTo>
                    <a:pt x="373" y="56"/>
                    <a:pt x="346" y="45"/>
                    <a:pt x="348" y="30"/>
                  </a:cubicBezTo>
                  <a:cubicBezTo>
                    <a:pt x="359" y="33"/>
                    <a:pt x="374" y="39"/>
                    <a:pt x="389" y="48"/>
                  </a:cubicBezTo>
                  <a:lnTo>
                    <a:pt x="389" y="28"/>
                  </a:lnTo>
                  <a:close/>
                  <a:moveTo>
                    <a:pt x="118" y="359"/>
                  </a:moveTo>
                  <a:cubicBezTo>
                    <a:pt x="117" y="343"/>
                    <a:pt x="122" y="321"/>
                    <a:pt x="134" y="314"/>
                  </a:cubicBezTo>
                  <a:cubicBezTo>
                    <a:pt x="127" y="327"/>
                    <a:pt x="135" y="356"/>
                    <a:pt x="118" y="359"/>
                  </a:cubicBezTo>
                  <a:close/>
                  <a:moveTo>
                    <a:pt x="148" y="359"/>
                  </a:moveTo>
                  <a:cubicBezTo>
                    <a:pt x="134" y="355"/>
                    <a:pt x="156" y="301"/>
                    <a:pt x="164" y="294"/>
                  </a:cubicBezTo>
                  <a:cubicBezTo>
                    <a:pt x="163" y="316"/>
                    <a:pt x="153" y="337"/>
                    <a:pt x="148" y="359"/>
                  </a:cubicBezTo>
                  <a:close/>
                  <a:moveTo>
                    <a:pt x="174" y="372"/>
                  </a:moveTo>
                  <a:cubicBezTo>
                    <a:pt x="163" y="367"/>
                    <a:pt x="169" y="343"/>
                    <a:pt x="176" y="333"/>
                  </a:cubicBezTo>
                  <a:cubicBezTo>
                    <a:pt x="184" y="345"/>
                    <a:pt x="172" y="359"/>
                    <a:pt x="174" y="372"/>
                  </a:cubicBezTo>
                  <a:close/>
                  <a:moveTo>
                    <a:pt x="177" y="321"/>
                  </a:moveTo>
                  <a:cubicBezTo>
                    <a:pt x="182" y="313"/>
                    <a:pt x="181" y="297"/>
                    <a:pt x="193" y="295"/>
                  </a:cubicBezTo>
                  <a:cubicBezTo>
                    <a:pt x="190" y="288"/>
                    <a:pt x="193" y="279"/>
                    <a:pt x="202" y="281"/>
                  </a:cubicBezTo>
                  <a:cubicBezTo>
                    <a:pt x="197" y="296"/>
                    <a:pt x="190" y="311"/>
                    <a:pt x="182" y="326"/>
                  </a:cubicBezTo>
                  <a:cubicBezTo>
                    <a:pt x="180" y="325"/>
                    <a:pt x="179" y="323"/>
                    <a:pt x="177" y="321"/>
                  </a:cubicBezTo>
                  <a:close/>
                  <a:moveTo>
                    <a:pt x="208" y="339"/>
                  </a:moveTo>
                  <a:cubicBezTo>
                    <a:pt x="207" y="350"/>
                    <a:pt x="202" y="353"/>
                    <a:pt x="200" y="362"/>
                  </a:cubicBezTo>
                  <a:cubicBezTo>
                    <a:pt x="199" y="373"/>
                    <a:pt x="204" y="386"/>
                    <a:pt x="196" y="395"/>
                  </a:cubicBezTo>
                  <a:cubicBezTo>
                    <a:pt x="185" y="397"/>
                    <a:pt x="197" y="341"/>
                    <a:pt x="199" y="334"/>
                  </a:cubicBezTo>
                  <a:cubicBezTo>
                    <a:pt x="203" y="322"/>
                    <a:pt x="224" y="273"/>
                    <a:pt x="238" y="278"/>
                  </a:cubicBezTo>
                  <a:cubicBezTo>
                    <a:pt x="232" y="300"/>
                    <a:pt x="209" y="314"/>
                    <a:pt x="208" y="339"/>
                  </a:cubicBezTo>
                  <a:close/>
                  <a:moveTo>
                    <a:pt x="287" y="15"/>
                  </a:moveTo>
                  <a:cubicBezTo>
                    <a:pt x="303" y="13"/>
                    <a:pt x="325" y="18"/>
                    <a:pt x="333" y="29"/>
                  </a:cubicBezTo>
                  <a:cubicBezTo>
                    <a:pt x="315" y="29"/>
                    <a:pt x="295" y="29"/>
                    <a:pt x="28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2" name="Freeform 202"/>
            <p:cNvSpPr>
              <a:spLocks noEditPoints="1"/>
            </p:cNvSpPr>
            <p:nvPr/>
          </p:nvSpPr>
          <p:spPr bwMode="auto">
            <a:xfrm>
              <a:off x="9066213" y="6475413"/>
              <a:ext cx="1430338" cy="396875"/>
            </a:xfrm>
            <a:custGeom>
              <a:avLst/>
              <a:gdLst>
                <a:gd name="T0" fmla="*/ 418 w 451"/>
                <a:gd name="T1" fmla="*/ 80 h 125"/>
                <a:gd name="T2" fmla="*/ 352 w 451"/>
                <a:gd name="T3" fmla="*/ 69 h 125"/>
                <a:gd name="T4" fmla="*/ 303 w 451"/>
                <a:gd name="T5" fmla="*/ 34 h 125"/>
                <a:gd name="T6" fmla="*/ 234 w 451"/>
                <a:gd name="T7" fmla="*/ 29 h 125"/>
                <a:gd name="T8" fmla="*/ 173 w 451"/>
                <a:gd name="T9" fmla="*/ 5 h 125"/>
                <a:gd name="T10" fmla="*/ 106 w 451"/>
                <a:gd name="T11" fmla="*/ 27 h 125"/>
                <a:gd name="T12" fmla="*/ 43 w 451"/>
                <a:gd name="T13" fmla="*/ 29 h 125"/>
                <a:gd name="T14" fmla="*/ 38 w 451"/>
                <a:gd name="T15" fmla="*/ 121 h 125"/>
                <a:gd name="T16" fmla="*/ 94 w 451"/>
                <a:gd name="T17" fmla="*/ 121 h 125"/>
                <a:gd name="T18" fmla="*/ 116 w 451"/>
                <a:gd name="T19" fmla="*/ 112 h 125"/>
                <a:gd name="T20" fmla="*/ 128 w 451"/>
                <a:gd name="T21" fmla="*/ 121 h 125"/>
                <a:gd name="T22" fmla="*/ 150 w 451"/>
                <a:gd name="T23" fmla="*/ 121 h 125"/>
                <a:gd name="T24" fmla="*/ 117 w 451"/>
                <a:gd name="T25" fmla="*/ 90 h 125"/>
                <a:gd name="T26" fmla="*/ 161 w 451"/>
                <a:gd name="T27" fmla="*/ 102 h 125"/>
                <a:gd name="T28" fmla="*/ 113 w 451"/>
                <a:gd name="T29" fmla="*/ 57 h 125"/>
                <a:gd name="T30" fmla="*/ 149 w 451"/>
                <a:gd name="T31" fmla="*/ 23 h 125"/>
                <a:gd name="T32" fmla="*/ 200 w 451"/>
                <a:gd name="T33" fmla="*/ 34 h 125"/>
                <a:gd name="T34" fmla="*/ 188 w 451"/>
                <a:gd name="T35" fmla="*/ 112 h 125"/>
                <a:gd name="T36" fmla="*/ 175 w 451"/>
                <a:gd name="T37" fmla="*/ 121 h 125"/>
                <a:gd name="T38" fmla="*/ 223 w 451"/>
                <a:gd name="T39" fmla="*/ 121 h 125"/>
                <a:gd name="T40" fmla="*/ 214 w 451"/>
                <a:gd name="T41" fmla="*/ 115 h 125"/>
                <a:gd name="T42" fmla="*/ 211 w 451"/>
                <a:gd name="T43" fmla="*/ 77 h 125"/>
                <a:gd name="T44" fmla="*/ 236 w 451"/>
                <a:gd name="T45" fmla="*/ 51 h 125"/>
                <a:gd name="T46" fmla="*/ 258 w 451"/>
                <a:gd name="T47" fmla="*/ 44 h 125"/>
                <a:gd name="T48" fmla="*/ 252 w 451"/>
                <a:gd name="T49" fmla="*/ 52 h 125"/>
                <a:gd name="T50" fmla="*/ 300 w 451"/>
                <a:gd name="T51" fmla="*/ 67 h 125"/>
                <a:gd name="T52" fmla="*/ 288 w 451"/>
                <a:gd name="T53" fmla="*/ 51 h 125"/>
                <a:gd name="T54" fmla="*/ 307 w 451"/>
                <a:gd name="T55" fmla="*/ 100 h 125"/>
                <a:gd name="T56" fmla="*/ 305 w 451"/>
                <a:gd name="T57" fmla="*/ 121 h 125"/>
                <a:gd name="T58" fmla="*/ 325 w 451"/>
                <a:gd name="T59" fmla="*/ 121 h 125"/>
                <a:gd name="T60" fmla="*/ 335 w 451"/>
                <a:gd name="T61" fmla="*/ 106 h 125"/>
                <a:gd name="T62" fmla="*/ 413 w 451"/>
                <a:gd name="T63" fmla="*/ 97 h 125"/>
                <a:gd name="T64" fmla="*/ 437 w 451"/>
                <a:gd name="T65" fmla="*/ 121 h 125"/>
                <a:gd name="T66" fmla="*/ 451 w 451"/>
                <a:gd name="T67" fmla="*/ 121 h 125"/>
                <a:gd name="T68" fmla="*/ 418 w 451"/>
                <a:gd name="T69" fmla="*/ 80 h 125"/>
                <a:gd name="T70" fmla="*/ 48 w 451"/>
                <a:gd name="T71" fmla="*/ 116 h 125"/>
                <a:gd name="T72" fmla="*/ 78 w 451"/>
                <a:gd name="T73" fmla="*/ 104 h 125"/>
                <a:gd name="T74" fmla="*/ 36 w 451"/>
                <a:gd name="T75" fmla="*/ 102 h 125"/>
                <a:gd name="T76" fmla="*/ 71 w 451"/>
                <a:gd name="T77" fmla="*/ 89 h 125"/>
                <a:gd name="T78" fmla="*/ 26 w 451"/>
                <a:gd name="T79" fmla="*/ 91 h 125"/>
                <a:gd name="T80" fmla="*/ 35 w 451"/>
                <a:gd name="T81" fmla="*/ 49 h 125"/>
                <a:gd name="T82" fmla="*/ 76 w 451"/>
                <a:gd name="T83" fmla="*/ 51 h 125"/>
                <a:gd name="T84" fmla="*/ 65 w 451"/>
                <a:gd name="T85" fmla="*/ 36 h 125"/>
                <a:gd name="T86" fmla="*/ 100 w 451"/>
                <a:gd name="T87" fmla="*/ 75 h 125"/>
                <a:gd name="T88" fmla="*/ 103 w 451"/>
                <a:gd name="T89" fmla="*/ 109 h 125"/>
                <a:gd name="T90" fmla="*/ 48 w 451"/>
                <a:gd name="T91" fmla="*/ 1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1" h="125">
                  <a:moveTo>
                    <a:pt x="418" y="80"/>
                  </a:moveTo>
                  <a:cubicBezTo>
                    <a:pt x="399" y="68"/>
                    <a:pt x="375" y="64"/>
                    <a:pt x="352" y="69"/>
                  </a:cubicBezTo>
                  <a:cubicBezTo>
                    <a:pt x="337" y="73"/>
                    <a:pt x="321" y="43"/>
                    <a:pt x="303" y="34"/>
                  </a:cubicBezTo>
                  <a:cubicBezTo>
                    <a:pt x="282" y="24"/>
                    <a:pt x="257" y="21"/>
                    <a:pt x="234" y="29"/>
                  </a:cubicBezTo>
                  <a:cubicBezTo>
                    <a:pt x="218" y="35"/>
                    <a:pt x="194" y="8"/>
                    <a:pt x="173" y="5"/>
                  </a:cubicBezTo>
                  <a:cubicBezTo>
                    <a:pt x="145" y="0"/>
                    <a:pt x="126" y="10"/>
                    <a:pt x="106" y="27"/>
                  </a:cubicBezTo>
                  <a:cubicBezTo>
                    <a:pt x="86" y="20"/>
                    <a:pt x="62" y="19"/>
                    <a:pt x="43" y="29"/>
                  </a:cubicBezTo>
                  <a:cubicBezTo>
                    <a:pt x="0" y="50"/>
                    <a:pt x="5" y="99"/>
                    <a:pt x="38" y="121"/>
                  </a:cubicBezTo>
                  <a:cubicBezTo>
                    <a:pt x="94" y="121"/>
                    <a:pt x="94" y="121"/>
                    <a:pt x="94" y="121"/>
                  </a:cubicBezTo>
                  <a:cubicBezTo>
                    <a:pt x="101" y="112"/>
                    <a:pt x="106" y="104"/>
                    <a:pt x="116" y="112"/>
                  </a:cubicBezTo>
                  <a:cubicBezTo>
                    <a:pt x="120" y="115"/>
                    <a:pt x="124" y="118"/>
                    <a:pt x="128" y="121"/>
                  </a:cubicBezTo>
                  <a:cubicBezTo>
                    <a:pt x="150" y="121"/>
                    <a:pt x="150" y="121"/>
                    <a:pt x="150" y="121"/>
                  </a:cubicBezTo>
                  <a:cubicBezTo>
                    <a:pt x="133" y="117"/>
                    <a:pt x="118" y="105"/>
                    <a:pt x="117" y="90"/>
                  </a:cubicBezTo>
                  <a:cubicBezTo>
                    <a:pt x="131" y="98"/>
                    <a:pt x="144" y="110"/>
                    <a:pt x="161" y="102"/>
                  </a:cubicBezTo>
                  <a:cubicBezTo>
                    <a:pt x="139" y="91"/>
                    <a:pt x="108" y="84"/>
                    <a:pt x="113" y="57"/>
                  </a:cubicBezTo>
                  <a:cubicBezTo>
                    <a:pt x="116" y="38"/>
                    <a:pt x="132" y="27"/>
                    <a:pt x="149" y="23"/>
                  </a:cubicBezTo>
                  <a:cubicBezTo>
                    <a:pt x="166" y="19"/>
                    <a:pt x="187" y="22"/>
                    <a:pt x="200" y="34"/>
                  </a:cubicBezTo>
                  <a:cubicBezTo>
                    <a:pt x="214" y="48"/>
                    <a:pt x="187" y="89"/>
                    <a:pt x="188" y="112"/>
                  </a:cubicBezTo>
                  <a:cubicBezTo>
                    <a:pt x="185" y="116"/>
                    <a:pt x="180" y="119"/>
                    <a:pt x="175" y="121"/>
                  </a:cubicBezTo>
                  <a:cubicBezTo>
                    <a:pt x="223" y="121"/>
                    <a:pt x="223" y="121"/>
                    <a:pt x="223" y="121"/>
                  </a:cubicBezTo>
                  <a:cubicBezTo>
                    <a:pt x="220" y="119"/>
                    <a:pt x="217" y="117"/>
                    <a:pt x="214" y="115"/>
                  </a:cubicBezTo>
                  <a:cubicBezTo>
                    <a:pt x="198" y="105"/>
                    <a:pt x="202" y="92"/>
                    <a:pt x="211" y="77"/>
                  </a:cubicBezTo>
                  <a:cubicBezTo>
                    <a:pt x="218" y="65"/>
                    <a:pt x="224" y="58"/>
                    <a:pt x="236" y="51"/>
                  </a:cubicBezTo>
                  <a:cubicBezTo>
                    <a:pt x="237" y="51"/>
                    <a:pt x="262" y="39"/>
                    <a:pt x="258" y="44"/>
                  </a:cubicBezTo>
                  <a:cubicBezTo>
                    <a:pt x="255" y="46"/>
                    <a:pt x="253" y="48"/>
                    <a:pt x="252" y="52"/>
                  </a:cubicBezTo>
                  <a:cubicBezTo>
                    <a:pt x="271" y="50"/>
                    <a:pt x="282" y="68"/>
                    <a:pt x="300" y="67"/>
                  </a:cubicBezTo>
                  <a:cubicBezTo>
                    <a:pt x="299" y="59"/>
                    <a:pt x="295" y="54"/>
                    <a:pt x="288" y="51"/>
                  </a:cubicBezTo>
                  <a:cubicBezTo>
                    <a:pt x="315" y="44"/>
                    <a:pt x="342" y="94"/>
                    <a:pt x="307" y="100"/>
                  </a:cubicBezTo>
                  <a:cubicBezTo>
                    <a:pt x="308" y="107"/>
                    <a:pt x="307" y="114"/>
                    <a:pt x="305" y="121"/>
                  </a:cubicBezTo>
                  <a:cubicBezTo>
                    <a:pt x="325" y="121"/>
                    <a:pt x="325" y="121"/>
                    <a:pt x="325" y="121"/>
                  </a:cubicBezTo>
                  <a:cubicBezTo>
                    <a:pt x="327" y="116"/>
                    <a:pt x="331" y="111"/>
                    <a:pt x="335" y="106"/>
                  </a:cubicBezTo>
                  <a:cubicBezTo>
                    <a:pt x="358" y="83"/>
                    <a:pt x="383" y="80"/>
                    <a:pt x="413" y="97"/>
                  </a:cubicBezTo>
                  <a:cubicBezTo>
                    <a:pt x="426" y="104"/>
                    <a:pt x="432" y="111"/>
                    <a:pt x="437" y="121"/>
                  </a:cubicBezTo>
                  <a:cubicBezTo>
                    <a:pt x="451" y="121"/>
                    <a:pt x="451" y="121"/>
                    <a:pt x="451" y="121"/>
                  </a:cubicBezTo>
                  <a:cubicBezTo>
                    <a:pt x="445" y="104"/>
                    <a:pt x="434" y="90"/>
                    <a:pt x="418" y="80"/>
                  </a:cubicBezTo>
                  <a:close/>
                  <a:moveTo>
                    <a:pt x="48" y="116"/>
                  </a:moveTo>
                  <a:cubicBezTo>
                    <a:pt x="57" y="111"/>
                    <a:pt x="75" y="119"/>
                    <a:pt x="78" y="104"/>
                  </a:cubicBezTo>
                  <a:cubicBezTo>
                    <a:pt x="69" y="99"/>
                    <a:pt x="42" y="111"/>
                    <a:pt x="36" y="102"/>
                  </a:cubicBezTo>
                  <a:cubicBezTo>
                    <a:pt x="39" y="88"/>
                    <a:pt x="70" y="102"/>
                    <a:pt x="71" y="89"/>
                  </a:cubicBezTo>
                  <a:cubicBezTo>
                    <a:pt x="71" y="81"/>
                    <a:pt x="30" y="89"/>
                    <a:pt x="26" y="91"/>
                  </a:cubicBezTo>
                  <a:cubicBezTo>
                    <a:pt x="25" y="78"/>
                    <a:pt x="25" y="60"/>
                    <a:pt x="35" y="49"/>
                  </a:cubicBezTo>
                  <a:cubicBezTo>
                    <a:pt x="49" y="53"/>
                    <a:pt x="62" y="49"/>
                    <a:pt x="76" y="51"/>
                  </a:cubicBezTo>
                  <a:cubicBezTo>
                    <a:pt x="76" y="42"/>
                    <a:pt x="65" y="39"/>
                    <a:pt x="65" y="36"/>
                  </a:cubicBezTo>
                  <a:cubicBezTo>
                    <a:pt x="93" y="24"/>
                    <a:pt x="99" y="56"/>
                    <a:pt x="100" y="75"/>
                  </a:cubicBezTo>
                  <a:cubicBezTo>
                    <a:pt x="101" y="86"/>
                    <a:pt x="101" y="98"/>
                    <a:pt x="103" y="109"/>
                  </a:cubicBezTo>
                  <a:cubicBezTo>
                    <a:pt x="86" y="117"/>
                    <a:pt x="66" y="125"/>
                    <a:pt x="4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3" name="Freeform 203"/>
            <p:cNvSpPr>
              <a:spLocks/>
            </p:cNvSpPr>
            <p:nvPr/>
          </p:nvSpPr>
          <p:spPr bwMode="auto">
            <a:xfrm>
              <a:off x="10604500" y="5810250"/>
              <a:ext cx="504825" cy="1049338"/>
            </a:xfrm>
            <a:custGeom>
              <a:avLst/>
              <a:gdLst>
                <a:gd name="T0" fmla="*/ 34 w 159"/>
                <a:gd name="T1" fmla="*/ 246 h 331"/>
                <a:gd name="T2" fmla="*/ 39 w 159"/>
                <a:gd name="T3" fmla="*/ 266 h 331"/>
                <a:gd name="T4" fmla="*/ 49 w 159"/>
                <a:gd name="T5" fmla="*/ 206 h 331"/>
                <a:gd name="T6" fmla="*/ 77 w 159"/>
                <a:gd name="T7" fmla="*/ 111 h 331"/>
                <a:gd name="T8" fmla="*/ 113 w 159"/>
                <a:gd name="T9" fmla="*/ 54 h 331"/>
                <a:gd name="T10" fmla="*/ 159 w 159"/>
                <a:gd name="T11" fmla="*/ 2 h 331"/>
                <a:gd name="T12" fmla="*/ 153 w 159"/>
                <a:gd name="T13" fmla="*/ 0 h 331"/>
                <a:gd name="T14" fmla="*/ 131 w 159"/>
                <a:gd name="T15" fmla="*/ 10 h 331"/>
                <a:gd name="T16" fmla="*/ 69 w 159"/>
                <a:gd name="T17" fmla="*/ 94 h 331"/>
                <a:gd name="T18" fmla="*/ 43 w 159"/>
                <a:gd name="T19" fmla="*/ 174 h 331"/>
                <a:gd name="T20" fmla="*/ 31 w 159"/>
                <a:gd name="T21" fmla="*/ 237 h 331"/>
                <a:gd name="T22" fmla="*/ 35 w 159"/>
                <a:gd name="T23" fmla="*/ 98 h 331"/>
                <a:gd name="T24" fmla="*/ 54 w 159"/>
                <a:gd name="T25" fmla="*/ 46 h 331"/>
                <a:gd name="T26" fmla="*/ 29 w 159"/>
                <a:gd name="T27" fmla="*/ 57 h 331"/>
                <a:gd name="T28" fmla="*/ 6 w 159"/>
                <a:gd name="T29" fmla="*/ 152 h 331"/>
                <a:gd name="T30" fmla="*/ 7 w 159"/>
                <a:gd name="T31" fmla="*/ 254 h 331"/>
                <a:gd name="T32" fmla="*/ 27 w 159"/>
                <a:gd name="T33" fmla="*/ 331 h 331"/>
                <a:gd name="T34" fmla="*/ 46 w 159"/>
                <a:gd name="T35" fmla="*/ 331 h 331"/>
                <a:gd name="T36" fmla="*/ 34 w 159"/>
                <a:gd name="T37" fmla="*/ 2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331">
                  <a:moveTo>
                    <a:pt x="34" y="246"/>
                  </a:moveTo>
                  <a:cubicBezTo>
                    <a:pt x="44" y="250"/>
                    <a:pt x="29" y="262"/>
                    <a:pt x="39" y="266"/>
                  </a:cubicBezTo>
                  <a:cubicBezTo>
                    <a:pt x="55" y="260"/>
                    <a:pt x="47" y="218"/>
                    <a:pt x="49" y="206"/>
                  </a:cubicBezTo>
                  <a:cubicBezTo>
                    <a:pt x="53" y="175"/>
                    <a:pt x="60" y="138"/>
                    <a:pt x="77" y="111"/>
                  </a:cubicBezTo>
                  <a:cubicBezTo>
                    <a:pt x="89" y="92"/>
                    <a:pt x="102" y="72"/>
                    <a:pt x="113" y="54"/>
                  </a:cubicBezTo>
                  <a:cubicBezTo>
                    <a:pt x="124" y="33"/>
                    <a:pt x="152" y="26"/>
                    <a:pt x="159" y="2"/>
                  </a:cubicBezTo>
                  <a:cubicBezTo>
                    <a:pt x="157" y="1"/>
                    <a:pt x="155" y="0"/>
                    <a:pt x="153" y="0"/>
                  </a:cubicBezTo>
                  <a:cubicBezTo>
                    <a:pt x="146" y="3"/>
                    <a:pt x="139" y="7"/>
                    <a:pt x="131" y="10"/>
                  </a:cubicBezTo>
                  <a:cubicBezTo>
                    <a:pt x="105" y="32"/>
                    <a:pt x="74" y="81"/>
                    <a:pt x="69" y="94"/>
                  </a:cubicBezTo>
                  <a:cubicBezTo>
                    <a:pt x="58" y="120"/>
                    <a:pt x="48" y="146"/>
                    <a:pt x="43" y="174"/>
                  </a:cubicBezTo>
                  <a:cubicBezTo>
                    <a:pt x="40" y="190"/>
                    <a:pt x="47" y="229"/>
                    <a:pt x="31" y="237"/>
                  </a:cubicBezTo>
                  <a:cubicBezTo>
                    <a:pt x="21" y="191"/>
                    <a:pt x="28" y="143"/>
                    <a:pt x="35" y="98"/>
                  </a:cubicBezTo>
                  <a:cubicBezTo>
                    <a:pt x="39" y="91"/>
                    <a:pt x="45" y="65"/>
                    <a:pt x="54" y="46"/>
                  </a:cubicBezTo>
                  <a:cubicBezTo>
                    <a:pt x="45" y="49"/>
                    <a:pt x="37" y="53"/>
                    <a:pt x="29" y="57"/>
                  </a:cubicBezTo>
                  <a:cubicBezTo>
                    <a:pt x="17" y="87"/>
                    <a:pt x="9" y="119"/>
                    <a:pt x="6" y="152"/>
                  </a:cubicBezTo>
                  <a:cubicBezTo>
                    <a:pt x="3" y="184"/>
                    <a:pt x="0" y="223"/>
                    <a:pt x="7" y="254"/>
                  </a:cubicBezTo>
                  <a:cubicBezTo>
                    <a:pt x="13" y="280"/>
                    <a:pt x="22" y="305"/>
                    <a:pt x="27" y="331"/>
                  </a:cubicBezTo>
                  <a:cubicBezTo>
                    <a:pt x="46" y="331"/>
                    <a:pt x="46" y="331"/>
                    <a:pt x="46" y="331"/>
                  </a:cubicBezTo>
                  <a:cubicBezTo>
                    <a:pt x="38" y="304"/>
                    <a:pt x="33" y="275"/>
                    <a:pt x="34"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4" name="Freeform 204"/>
            <p:cNvSpPr>
              <a:spLocks/>
            </p:cNvSpPr>
            <p:nvPr/>
          </p:nvSpPr>
          <p:spPr bwMode="auto">
            <a:xfrm>
              <a:off x="10842625" y="5913438"/>
              <a:ext cx="498475" cy="946150"/>
            </a:xfrm>
            <a:custGeom>
              <a:avLst/>
              <a:gdLst>
                <a:gd name="T0" fmla="*/ 66 w 157"/>
                <a:gd name="T1" fmla="*/ 108 h 298"/>
                <a:gd name="T2" fmla="*/ 111 w 157"/>
                <a:gd name="T3" fmla="*/ 55 h 298"/>
                <a:gd name="T4" fmla="*/ 135 w 157"/>
                <a:gd name="T5" fmla="*/ 33 h 298"/>
                <a:gd name="T6" fmla="*/ 149 w 157"/>
                <a:gd name="T7" fmla="*/ 0 h 298"/>
                <a:gd name="T8" fmla="*/ 110 w 157"/>
                <a:gd name="T9" fmla="*/ 34 h 298"/>
                <a:gd name="T10" fmla="*/ 54 w 157"/>
                <a:gd name="T11" fmla="*/ 94 h 298"/>
                <a:gd name="T12" fmla="*/ 19 w 157"/>
                <a:gd name="T13" fmla="*/ 160 h 298"/>
                <a:gd name="T14" fmla="*/ 12 w 157"/>
                <a:gd name="T15" fmla="*/ 195 h 298"/>
                <a:gd name="T16" fmla="*/ 9 w 157"/>
                <a:gd name="T17" fmla="*/ 224 h 298"/>
                <a:gd name="T18" fmla="*/ 11 w 157"/>
                <a:gd name="T19" fmla="*/ 298 h 298"/>
                <a:gd name="T20" fmla="*/ 25 w 157"/>
                <a:gd name="T21" fmla="*/ 298 h 298"/>
                <a:gd name="T22" fmla="*/ 66 w 157"/>
                <a:gd name="T23" fmla="*/ 10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298">
                  <a:moveTo>
                    <a:pt x="66" y="108"/>
                  </a:moveTo>
                  <a:cubicBezTo>
                    <a:pt x="66" y="88"/>
                    <a:pt x="94" y="62"/>
                    <a:pt x="111" y="55"/>
                  </a:cubicBezTo>
                  <a:cubicBezTo>
                    <a:pt x="123" y="50"/>
                    <a:pt x="122" y="39"/>
                    <a:pt x="135" y="33"/>
                  </a:cubicBezTo>
                  <a:cubicBezTo>
                    <a:pt x="154" y="25"/>
                    <a:pt x="157" y="23"/>
                    <a:pt x="149" y="0"/>
                  </a:cubicBezTo>
                  <a:cubicBezTo>
                    <a:pt x="144" y="18"/>
                    <a:pt x="128" y="34"/>
                    <a:pt x="110" y="34"/>
                  </a:cubicBezTo>
                  <a:cubicBezTo>
                    <a:pt x="88" y="48"/>
                    <a:pt x="67" y="73"/>
                    <a:pt x="54" y="94"/>
                  </a:cubicBezTo>
                  <a:cubicBezTo>
                    <a:pt x="41" y="115"/>
                    <a:pt x="27" y="136"/>
                    <a:pt x="19" y="160"/>
                  </a:cubicBezTo>
                  <a:cubicBezTo>
                    <a:pt x="16" y="171"/>
                    <a:pt x="13" y="183"/>
                    <a:pt x="12" y="195"/>
                  </a:cubicBezTo>
                  <a:cubicBezTo>
                    <a:pt x="1" y="202"/>
                    <a:pt x="0" y="216"/>
                    <a:pt x="9" y="224"/>
                  </a:cubicBezTo>
                  <a:cubicBezTo>
                    <a:pt x="8" y="251"/>
                    <a:pt x="8" y="275"/>
                    <a:pt x="11" y="298"/>
                  </a:cubicBezTo>
                  <a:cubicBezTo>
                    <a:pt x="25" y="298"/>
                    <a:pt x="25" y="298"/>
                    <a:pt x="25" y="298"/>
                  </a:cubicBezTo>
                  <a:cubicBezTo>
                    <a:pt x="14" y="232"/>
                    <a:pt x="27" y="158"/>
                    <a:pt x="66"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5" name="Freeform 205"/>
            <p:cNvSpPr>
              <a:spLocks/>
            </p:cNvSpPr>
            <p:nvPr/>
          </p:nvSpPr>
          <p:spPr bwMode="auto">
            <a:xfrm>
              <a:off x="10766425" y="5843588"/>
              <a:ext cx="469900" cy="1016000"/>
            </a:xfrm>
            <a:custGeom>
              <a:avLst/>
              <a:gdLst>
                <a:gd name="T0" fmla="*/ 24 w 148"/>
                <a:gd name="T1" fmla="*/ 196 h 320"/>
                <a:gd name="T2" fmla="*/ 63 w 148"/>
                <a:gd name="T3" fmla="*/ 98 h 320"/>
                <a:gd name="T4" fmla="*/ 91 w 148"/>
                <a:gd name="T5" fmla="*/ 58 h 320"/>
                <a:gd name="T6" fmla="*/ 148 w 148"/>
                <a:gd name="T7" fmla="*/ 9 h 320"/>
                <a:gd name="T8" fmla="*/ 23 w 148"/>
                <a:gd name="T9" fmla="*/ 153 h 320"/>
                <a:gd name="T10" fmla="*/ 4 w 148"/>
                <a:gd name="T11" fmla="*/ 273 h 320"/>
                <a:gd name="T12" fmla="*/ 11 w 148"/>
                <a:gd name="T13" fmla="*/ 320 h 320"/>
                <a:gd name="T14" fmla="*/ 20 w 148"/>
                <a:gd name="T15" fmla="*/ 320 h 320"/>
                <a:gd name="T16" fmla="*/ 24 w 148"/>
                <a:gd name="T17" fmla="*/ 19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20">
                  <a:moveTo>
                    <a:pt x="24" y="196"/>
                  </a:moveTo>
                  <a:cubicBezTo>
                    <a:pt x="33" y="164"/>
                    <a:pt x="45" y="125"/>
                    <a:pt x="63" y="98"/>
                  </a:cubicBezTo>
                  <a:cubicBezTo>
                    <a:pt x="72" y="84"/>
                    <a:pt x="83" y="72"/>
                    <a:pt x="91" y="58"/>
                  </a:cubicBezTo>
                  <a:cubicBezTo>
                    <a:pt x="102" y="39"/>
                    <a:pt x="131" y="24"/>
                    <a:pt x="148" y="9"/>
                  </a:cubicBezTo>
                  <a:cubicBezTo>
                    <a:pt x="92" y="0"/>
                    <a:pt x="33" y="110"/>
                    <a:pt x="23" y="153"/>
                  </a:cubicBezTo>
                  <a:cubicBezTo>
                    <a:pt x="0" y="186"/>
                    <a:pt x="4" y="236"/>
                    <a:pt x="4" y="273"/>
                  </a:cubicBezTo>
                  <a:cubicBezTo>
                    <a:pt x="4" y="289"/>
                    <a:pt x="7" y="305"/>
                    <a:pt x="11" y="320"/>
                  </a:cubicBezTo>
                  <a:cubicBezTo>
                    <a:pt x="20" y="320"/>
                    <a:pt x="20" y="320"/>
                    <a:pt x="20" y="320"/>
                  </a:cubicBezTo>
                  <a:cubicBezTo>
                    <a:pt x="11" y="279"/>
                    <a:pt x="14" y="236"/>
                    <a:pt x="24"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6" name="Freeform 206"/>
            <p:cNvSpPr>
              <a:spLocks/>
            </p:cNvSpPr>
            <p:nvPr/>
          </p:nvSpPr>
          <p:spPr bwMode="auto">
            <a:xfrm>
              <a:off x="11861800" y="6573838"/>
              <a:ext cx="95250" cy="285750"/>
            </a:xfrm>
            <a:custGeom>
              <a:avLst/>
              <a:gdLst>
                <a:gd name="T0" fmla="*/ 11 w 30"/>
                <a:gd name="T1" fmla="*/ 83 h 90"/>
                <a:gd name="T2" fmla="*/ 21 w 30"/>
                <a:gd name="T3" fmla="*/ 54 h 90"/>
                <a:gd name="T4" fmla="*/ 16 w 30"/>
                <a:gd name="T5" fmla="*/ 32 h 90"/>
                <a:gd name="T6" fmla="*/ 17 w 30"/>
                <a:gd name="T7" fmla="*/ 0 h 90"/>
                <a:gd name="T8" fmla="*/ 1 w 30"/>
                <a:gd name="T9" fmla="*/ 40 h 90"/>
                <a:gd name="T10" fmla="*/ 0 w 30"/>
                <a:gd name="T11" fmla="*/ 90 h 90"/>
                <a:gd name="T12" fmla="*/ 11 w 30"/>
                <a:gd name="T13" fmla="*/ 90 h 90"/>
                <a:gd name="T14" fmla="*/ 11 w 30"/>
                <a:gd name="T15" fmla="*/ 83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0">
                  <a:moveTo>
                    <a:pt x="11" y="83"/>
                  </a:moveTo>
                  <a:cubicBezTo>
                    <a:pt x="11" y="65"/>
                    <a:pt x="19" y="68"/>
                    <a:pt x="21" y="54"/>
                  </a:cubicBezTo>
                  <a:cubicBezTo>
                    <a:pt x="20" y="45"/>
                    <a:pt x="10" y="42"/>
                    <a:pt x="16" y="32"/>
                  </a:cubicBezTo>
                  <a:cubicBezTo>
                    <a:pt x="20" y="26"/>
                    <a:pt x="30" y="6"/>
                    <a:pt x="17" y="0"/>
                  </a:cubicBezTo>
                  <a:cubicBezTo>
                    <a:pt x="3" y="11"/>
                    <a:pt x="13" y="28"/>
                    <a:pt x="1" y="40"/>
                  </a:cubicBezTo>
                  <a:cubicBezTo>
                    <a:pt x="3" y="54"/>
                    <a:pt x="1" y="73"/>
                    <a:pt x="0" y="90"/>
                  </a:cubicBezTo>
                  <a:cubicBezTo>
                    <a:pt x="11" y="90"/>
                    <a:pt x="11" y="90"/>
                    <a:pt x="11" y="90"/>
                  </a:cubicBezTo>
                  <a:cubicBezTo>
                    <a:pt x="11" y="88"/>
                    <a:pt x="11" y="85"/>
                    <a:pt x="1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8" name="Freeform 208"/>
            <p:cNvSpPr>
              <a:spLocks/>
            </p:cNvSpPr>
            <p:nvPr/>
          </p:nvSpPr>
          <p:spPr bwMode="auto">
            <a:xfrm>
              <a:off x="10121900" y="6831013"/>
              <a:ext cx="60325" cy="28575"/>
            </a:xfrm>
            <a:custGeom>
              <a:avLst/>
              <a:gdLst>
                <a:gd name="T0" fmla="*/ 0 w 19"/>
                <a:gd name="T1" fmla="*/ 0 h 9"/>
                <a:gd name="T2" fmla="*/ 4 w 19"/>
                <a:gd name="T3" fmla="*/ 9 h 9"/>
                <a:gd name="T4" fmla="*/ 19 w 19"/>
                <a:gd name="T5" fmla="*/ 9 h 9"/>
                <a:gd name="T6" fmla="*/ 0 w 19"/>
                <a:gd name="T7" fmla="*/ 0 h 9"/>
              </a:gdLst>
              <a:ahLst/>
              <a:cxnLst>
                <a:cxn ang="0">
                  <a:pos x="T0" y="T1"/>
                </a:cxn>
                <a:cxn ang="0">
                  <a:pos x="T2" y="T3"/>
                </a:cxn>
                <a:cxn ang="0">
                  <a:pos x="T4" y="T5"/>
                </a:cxn>
                <a:cxn ang="0">
                  <a:pos x="T6" y="T7"/>
                </a:cxn>
              </a:cxnLst>
              <a:rect l="0" t="0" r="r" b="b"/>
              <a:pathLst>
                <a:path w="19" h="9">
                  <a:moveTo>
                    <a:pt x="0" y="0"/>
                  </a:moveTo>
                  <a:cubicBezTo>
                    <a:pt x="0" y="3"/>
                    <a:pt x="2" y="6"/>
                    <a:pt x="4" y="9"/>
                  </a:cubicBezTo>
                  <a:cubicBezTo>
                    <a:pt x="19" y="9"/>
                    <a:pt x="19" y="9"/>
                    <a:pt x="19" y="9"/>
                  </a:cubicBezTo>
                  <a:cubicBezTo>
                    <a:pt x="13" y="6"/>
                    <a:pt x="8"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9" name="Freeform 209"/>
            <p:cNvSpPr>
              <a:spLocks/>
            </p:cNvSpPr>
            <p:nvPr/>
          </p:nvSpPr>
          <p:spPr bwMode="auto">
            <a:xfrm>
              <a:off x="10163175" y="6773863"/>
              <a:ext cx="168275" cy="85725"/>
            </a:xfrm>
            <a:custGeom>
              <a:avLst/>
              <a:gdLst>
                <a:gd name="T0" fmla="*/ 28 w 53"/>
                <a:gd name="T1" fmla="*/ 12 h 27"/>
                <a:gd name="T2" fmla="*/ 0 w 53"/>
                <a:gd name="T3" fmla="*/ 12 h 27"/>
                <a:gd name="T4" fmla="*/ 21 w 53"/>
                <a:gd name="T5" fmla="*/ 27 h 27"/>
                <a:gd name="T6" fmla="*/ 53 w 53"/>
                <a:gd name="T7" fmla="*/ 27 h 27"/>
                <a:gd name="T8" fmla="*/ 28 w 53"/>
                <a:gd name="T9" fmla="*/ 12 h 27"/>
              </a:gdLst>
              <a:ahLst/>
              <a:cxnLst>
                <a:cxn ang="0">
                  <a:pos x="T0" y="T1"/>
                </a:cxn>
                <a:cxn ang="0">
                  <a:pos x="T2" y="T3"/>
                </a:cxn>
                <a:cxn ang="0">
                  <a:pos x="T4" y="T5"/>
                </a:cxn>
                <a:cxn ang="0">
                  <a:pos x="T6" y="T7"/>
                </a:cxn>
                <a:cxn ang="0">
                  <a:pos x="T8" y="T9"/>
                </a:cxn>
              </a:cxnLst>
              <a:rect l="0" t="0" r="r" b="b"/>
              <a:pathLst>
                <a:path w="53" h="27">
                  <a:moveTo>
                    <a:pt x="28" y="12"/>
                  </a:moveTo>
                  <a:cubicBezTo>
                    <a:pt x="20" y="17"/>
                    <a:pt x="4" y="0"/>
                    <a:pt x="0" y="12"/>
                  </a:cubicBezTo>
                  <a:cubicBezTo>
                    <a:pt x="8" y="16"/>
                    <a:pt x="19" y="17"/>
                    <a:pt x="21" y="27"/>
                  </a:cubicBezTo>
                  <a:cubicBezTo>
                    <a:pt x="53" y="27"/>
                    <a:pt x="53" y="27"/>
                    <a:pt x="53" y="27"/>
                  </a:cubicBezTo>
                  <a:cubicBezTo>
                    <a:pt x="44" y="23"/>
                    <a:pt x="29" y="23"/>
                    <a:pt x="2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1341" name="Freeform 331"/>
          <p:cNvSpPr>
            <a:spLocks/>
          </p:cNvSpPr>
          <p:nvPr/>
        </p:nvSpPr>
        <p:spPr bwMode="auto">
          <a:xfrm>
            <a:off x="6824663" y="4976813"/>
            <a:ext cx="5367338" cy="1879600"/>
          </a:xfrm>
          <a:custGeom>
            <a:avLst/>
            <a:gdLst>
              <a:gd name="T0" fmla="*/ 1009 w 1691"/>
              <a:gd name="T1" fmla="*/ 341 h 592"/>
              <a:gd name="T2" fmla="*/ 1691 w 1691"/>
              <a:gd name="T3" fmla="*/ 12 h 592"/>
              <a:gd name="T4" fmla="*/ 1691 w 1691"/>
              <a:gd name="T5" fmla="*/ 0 h 592"/>
              <a:gd name="T6" fmla="*/ 1005 w 1691"/>
              <a:gd name="T7" fmla="*/ 331 h 592"/>
              <a:gd name="T8" fmla="*/ 0 w 1691"/>
              <a:gd name="T9" fmla="*/ 592 h 592"/>
              <a:gd name="T10" fmla="*/ 95 w 1691"/>
              <a:gd name="T11" fmla="*/ 592 h 592"/>
              <a:gd name="T12" fmla="*/ 1009 w 1691"/>
              <a:gd name="T13" fmla="*/ 341 h 592"/>
            </a:gdLst>
            <a:ahLst/>
            <a:cxnLst>
              <a:cxn ang="0">
                <a:pos x="T0" y="T1"/>
              </a:cxn>
              <a:cxn ang="0">
                <a:pos x="T2" y="T3"/>
              </a:cxn>
              <a:cxn ang="0">
                <a:pos x="T4" y="T5"/>
              </a:cxn>
              <a:cxn ang="0">
                <a:pos x="T6" y="T7"/>
              </a:cxn>
              <a:cxn ang="0">
                <a:pos x="T8" y="T9"/>
              </a:cxn>
              <a:cxn ang="0">
                <a:pos x="T10" y="T11"/>
              </a:cxn>
              <a:cxn ang="0">
                <a:pos x="T12" y="T13"/>
              </a:cxn>
            </a:cxnLst>
            <a:rect l="0" t="0" r="r" b="b"/>
            <a:pathLst>
              <a:path w="1691" h="592">
                <a:moveTo>
                  <a:pt x="1009" y="341"/>
                </a:moveTo>
                <a:cubicBezTo>
                  <a:pt x="1255" y="244"/>
                  <a:pt x="1485" y="129"/>
                  <a:pt x="1691" y="12"/>
                </a:cubicBezTo>
                <a:cubicBezTo>
                  <a:pt x="1691" y="0"/>
                  <a:pt x="1691" y="0"/>
                  <a:pt x="1691" y="0"/>
                </a:cubicBezTo>
                <a:cubicBezTo>
                  <a:pt x="1484" y="118"/>
                  <a:pt x="1253" y="233"/>
                  <a:pt x="1005" y="331"/>
                </a:cubicBezTo>
                <a:cubicBezTo>
                  <a:pt x="714" y="446"/>
                  <a:pt x="371" y="548"/>
                  <a:pt x="0" y="592"/>
                </a:cubicBezTo>
                <a:cubicBezTo>
                  <a:pt x="95" y="592"/>
                  <a:pt x="95" y="592"/>
                  <a:pt x="95" y="592"/>
                </a:cubicBezTo>
                <a:cubicBezTo>
                  <a:pt x="391" y="548"/>
                  <a:pt x="697" y="464"/>
                  <a:pt x="1009" y="34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43" name="Freeform 333"/>
          <p:cNvSpPr>
            <a:spLocks/>
          </p:cNvSpPr>
          <p:nvPr/>
        </p:nvSpPr>
        <p:spPr bwMode="auto">
          <a:xfrm>
            <a:off x="7475538" y="5110163"/>
            <a:ext cx="4716463" cy="1749425"/>
          </a:xfrm>
          <a:custGeom>
            <a:avLst/>
            <a:gdLst>
              <a:gd name="T0" fmla="*/ 1486 w 1486"/>
              <a:gd name="T1" fmla="*/ 0 h 551"/>
              <a:gd name="T2" fmla="*/ 0 w 1486"/>
              <a:gd name="T3" fmla="*/ 551 h 551"/>
              <a:gd name="T4" fmla="*/ 78 w 1486"/>
              <a:gd name="T5" fmla="*/ 551 h 551"/>
              <a:gd name="T6" fmla="*/ 1486 w 1486"/>
              <a:gd name="T7" fmla="*/ 13 h 551"/>
              <a:gd name="T8" fmla="*/ 1486 w 1486"/>
              <a:gd name="T9" fmla="*/ 0 h 551"/>
            </a:gdLst>
            <a:ahLst/>
            <a:cxnLst>
              <a:cxn ang="0">
                <a:pos x="T0" y="T1"/>
              </a:cxn>
              <a:cxn ang="0">
                <a:pos x="T2" y="T3"/>
              </a:cxn>
              <a:cxn ang="0">
                <a:pos x="T4" y="T5"/>
              </a:cxn>
              <a:cxn ang="0">
                <a:pos x="T6" y="T7"/>
              </a:cxn>
              <a:cxn ang="0">
                <a:pos x="T8" y="T9"/>
              </a:cxn>
            </a:cxnLst>
            <a:rect l="0" t="0" r="r" b="b"/>
            <a:pathLst>
              <a:path w="1486" h="551">
                <a:moveTo>
                  <a:pt x="1486" y="0"/>
                </a:moveTo>
                <a:cubicBezTo>
                  <a:pt x="937" y="320"/>
                  <a:pt x="432" y="481"/>
                  <a:pt x="0" y="551"/>
                </a:cubicBezTo>
                <a:cubicBezTo>
                  <a:pt x="78" y="551"/>
                  <a:pt x="78" y="551"/>
                  <a:pt x="78" y="551"/>
                </a:cubicBezTo>
                <a:cubicBezTo>
                  <a:pt x="555" y="464"/>
                  <a:pt x="1026" y="282"/>
                  <a:pt x="1486" y="13"/>
                </a:cubicBezTo>
                <a:lnTo>
                  <a:pt x="1486"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351" name="Group 1350"/>
          <p:cNvGrpSpPr/>
          <p:nvPr/>
        </p:nvGrpSpPr>
        <p:grpSpPr>
          <a:xfrm>
            <a:off x="1587" y="3359150"/>
            <a:ext cx="12185650" cy="3976688"/>
            <a:chOff x="6350" y="3359150"/>
            <a:chExt cx="12185650" cy="3976688"/>
          </a:xfrm>
          <a:solidFill>
            <a:schemeClr val="bg2">
              <a:lumMod val="75000"/>
            </a:schemeClr>
          </a:solidFill>
        </p:grpSpPr>
        <p:sp>
          <p:nvSpPr>
            <p:cNvPr id="1217" name="Freeform 207"/>
            <p:cNvSpPr>
              <a:spLocks/>
            </p:cNvSpPr>
            <p:nvPr/>
          </p:nvSpPr>
          <p:spPr bwMode="auto">
            <a:xfrm>
              <a:off x="3675063" y="6808788"/>
              <a:ext cx="238125" cy="50800"/>
            </a:xfrm>
            <a:custGeom>
              <a:avLst/>
              <a:gdLst>
                <a:gd name="T0" fmla="*/ 0 w 75"/>
                <a:gd name="T1" fmla="*/ 0 h 16"/>
                <a:gd name="T2" fmla="*/ 48 w 75"/>
                <a:gd name="T3" fmla="*/ 16 h 16"/>
                <a:gd name="T4" fmla="*/ 75 w 75"/>
                <a:gd name="T5" fmla="*/ 16 h 16"/>
                <a:gd name="T6" fmla="*/ 0 w 75"/>
                <a:gd name="T7" fmla="*/ 0 h 16"/>
              </a:gdLst>
              <a:ahLst/>
              <a:cxnLst>
                <a:cxn ang="0">
                  <a:pos x="T0" y="T1"/>
                </a:cxn>
                <a:cxn ang="0">
                  <a:pos x="T2" y="T3"/>
                </a:cxn>
                <a:cxn ang="0">
                  <a:pos x="T4" y="T5"/>
                </a:cxn>
                <a:cxn ang="0">
                  <a:pos x="T6" y="T7"/>
                </a:cxn>
              </a:cxnLst>
              <a:rect l="0" t="0" r="r" b="b"/>
              <a:pathLst>
                <a:path w="75" h="16">
                  <a:moveTo>
                    <a:pt x="0" y="0"/>
                  </a:moveTo>
                  <a:cubicBezTo>
                    <a:pt x="48" y="16"/>
                    <a:pt x="48" y="16"/>
                    <a:pt x="48" y="16"/>
                  </a:cubicBezTo>
                  <a:cubicBezTo>
                    <a:pt x="75" y="16"/>
                    <a:pt x="75" y="16"/>
                    <a:pt x="75" y="16"/>
                  </a:cubicBezTo>
                  <a:cubicBezTo>
                    <a:pt x="49" y="11"/>
                    <a:pt x="24"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0" name="Freeform 330"/>
            <p:cNvSpPr>
              <a:spLocks/>
            </p:cNvSpPr>
            <p:nvPr/>
          </p:nvSpPr>
          <p:spPr bwMode="auto">
            <a:xfrm>
              <a:off x="6350" y="3359150"/>
              <a:ext cx="12185650" cy="3976688"/>
            </a:xfrm>
            <a:custGeom>
              <a:avLst/>
              <a:gdLst>
                <a:gd name="T0" fmla="*/ 2998 w 3839"/>
                <a:gd name="T1" fmla="*/ 458 h 1252"/>
                <a:gd name="T2" fmla="*/ 3839 w 3839"/>
                <a:gd name="T3" fmla="*/ 0 h 1252"/>
                <a:gd name="T4" fmla="*/ 606 w 3839"/>
                <a:gd name="T5" fmla="*/ 825 h 1252"/>
                <a:gd name="T6" fmla="*/ 491 w 3839"/>
                <a:gd name="T7" fmla="*/ 789 h 1252"/>
                <a:gd name="T8" fmla="*/ 321 w 3839"/>
                <a:gd name="T9" fmla="*/ 707 h 1252"/>
                <a:gd name="T10" fmla="*/ 274 w 3839"/>
                <a:gd name="T11" fmla="*/ 679 h 1252"/>
                <a:gd name="T12" fmla="*/ 0 w 3839"/>
                <a:gd name="T13" fmla="*/ 490 h 1252"/>
                <a:gd name="T14" fmla="*/ 38 w 3839"/>
                <a:gd name="T15" fmla="*/ 544 h 1252"/>
                <a:gd name="T16" fmla="*/ 0 w 3839"/>
                <a:gd name="T17" fmla="*/ 531 h 1252"/>
                <a:gd name="T18" fmla="*/ 0 w 3839"/>
                <a:gd name="T19" fmla="*/ 536 h 1252"/>
                <a:gd name="T20" fmla="*/ 144 w 3839"/>
                <a:gd name="T21" fmla="*/ 622 h 1252"/>
                <a:gd name="T22" fmla="*/ 0 w 3839"/>
                <a:gd name="T23" fmla="*/ 562 h 1252"/>
                <a:gd name="T24" fmla="*/ 0 w 3839"/>
                <a:gd name="T25" fmla="*/ 573 h 1252"/>
                <a:gd name="T26" fmla="*/ 300 w 3839"/>
                <a:gd name="T27" fmla="*/ 709 h 1252"/>
                <a:gd name="T28" fmla="*/ 0 w 3839"/>
                <a:gd name="T29" fmla="*/ 595 h 1252"/>
                <a:gd name="T30" fmla="*/ 325 w 3839"/>
                <a:gd name="T31" fmla="*/ 725 h 1252"/>
                <a:gd name="T32" fmla="*/ 339 w 3839"/>
                <a:gd name="T33" fmla="*/ 734 h 1252"/>
                <a:gd name="T34" fmla="*/ 0 w 3839"/>
                <a:gd name="T35" fmla="*/ 621 h 1252"/>
                <a:gd name="T36" fmla="*/ 338 w 3839"/>
                <a:gd name="T37" fmla="*/ 736 h 1252"/>
                <a:gd name="T38" fmla="*/ 366 w 3839"/>
                <a:gd name="T39" fmla="*/ 751 h 1252"/>
                <a:gd name="T40" fmla="*/ 0 w 3839"/>
                <a:gd name="T41" fmla="*/ 648 h 1252"/>
                <a:gd name="T42" fmla="*/ 378 w 3839"/>
                <a:gd name="T43" fmla="*/ 758 h 1252"/>
                <a:gd name="T44" fmla="*/ 106 w 3839"/>
                <a:gd name="T45" fmla="*/ 694 h 1252"/>
                <a:gd name="T46" fmla="*/ 0 w 3839"/>
                <a:gd name="T47" fmla="*/ 675 h 1252"/>
                <a:gd name="T48" fmla="*/ 418 w 3839"/>
                <a:gd name="T49" fmla="*/ 781 h 1252"/>
                <a:gd name="T50" fmla="*/ 0 w 3839"/>
                <a:gd name="T51" fmla="*/ 708 h 1252"/>
                <a:gd name="T52" fmla="*/ 920 w 3839"/>
                <a:gd name="T53" fmla="*/ 1004 h 1252"/>
                <a:gd name="T54" fmla="*/ 1411 w 3839"/>
                <a:gd name="T55" fmla="*/ 1101 h 1252"/>
                <a:gd name="T56" fmla="*/ 882 w 3839"/>
                <a:gd name="T57" fmla="*/ 978 h 1252"/>
                <a:gd name="T58" fmla="*/ 1963 w 3839"/>
                <a:gd name="T59" fmla="*/ 1101 h 1252"/>
                <a:gd name="T60" fmla="*/ 3839 w 3839"/>
                <a:gd name="T61" fmla="*/ 475 h 1252"/>
                <a:gd name="T62" fmla="*/ 3139 w 3839"/>
                <a:gd name="T63" fmla="*/ 805 h 1252"/>
                <a:gd name="T64" fmla="*/ 841 w 3839"/>
                <a:gd name="T65" fmla="*/ 951 h 1252"/>
                <a:gd name="T66" fmla="*/ 3128 w 3839"/>
                <a:gd name="T67" fmla="*/ 779 h 1252"/>
                <a:gd name="T68" fmla="*/ 3839 w 3839"/>
                <a:gd name="T69" fmla="*/ 417 h 1252"/>
                <a:gd name="T70" fmla="*/ 747 w 3839"/>
                <a:gd name="T71" fmla="*/ 908 h 1252"/>
                <a:gd name="T72" fmla="*/ 1746 w 3839"/>
                <a:gd name="T73" fmla="*/ 1056 h 1252"/>
                <a:gd name="T74" fmla="*/ 3839 w 3839"/>
                <a:gd name="T75" fmla="*/ 381 h 1252"/>
                <a:gd name="T76" fmla="*/ 3110 w 3839"/>
                <a:gd name="T77" fmla="*/ 735 h 1252"/>
                <a:gd name="T78" fmla="*/ 752 w 3839"/>
                <a:gd name="T79" fmla="*/ 900 h 1252"/>
                <a:gd name="T80" fmla="*/ 3099 w 3839"/>
                <a:gd name="T81" fmla="*/ 707 h 1252"/>
                <a:gd name="T82" fmla="*/ 3839 w 3839"/>
                <a:gd name="T83" fmla="*/ 326 h 1252"/>
                <a:gd name="T84" fmla="*/ 783 w 3839"/>
                <a:gd name="T85" fmla="*/ 902 h 1252"/>
                <a:gd name="T86" fmla="*/ 3086 w 3839"/>
                <a:gd name="T87" fmla="*/ 674 h 1252"/>
                <a:gd name="T88" fmla="*/ 3839 w 3839"/>
                <a:gd name="T89" fmla="*/ 281 h 1252"/>
                <a:gd name="T90" fmla="*/ 1744 w 3839"/>
                <a:gd name="T91" fmla="*/ 978 h 1252"/>
                <a:gd name="T92" fmla="*/ 3839 w 3839"/>
                <a:gd name="T93" fmla="*/ 238 h 1252"/>
                <a:gd name="T94" fmla="*/ 576 w 3839"/>
                <a:gd name="T95" fmla="*/ 824 h 1252"/>
                <a:gd name="T96" fmla="*/ 591 w 3839"/>
                <a:gd name="T97" fmla="*/ 828 h 1252"/>
                <a:gd name="T98" fmla="*/ 3055 w 3839"/>
                <a:gd name="T99" fmla="*/ 600 h 1252"/>
                <a:gd name="T100" fmla="*/ 3839 w 3839"/>
                <a:gd name="T101" fmla="*/ 185 h 1252"/>
                <a:gd name="T102" fmla="*/ 1073 w 3839"/>
                <a:gd name="T103" fmla="*/ 922 h 1252"/>
                <a:gd name="T104" fmla="*/ 3040 w 3839"/>
                <a:gd name="T105" fmla="*/ 563 h 1252"/>
                <a:gd name="T106" fmla="*/ 3839 w 3839"/>
                <a:gd name="T107" fmla="*/ 142 h 1252"/>
                <a:gd name="T108" fmla="*/ 626 w 3839"/>
                <a:gd name="T109" fmla="*/ 833 h 1252"/>
                <a:gd name="T110" fmla="*/ 3026 w 3839"/>
                <a:gd name="T111" fmla="*/ 529 h 1252"/>
                <a:gd name="T112" fmla="*/ 3839 w 3839"/>
                <a:gd name="T113" fmla="*/ 93 h 1252"/>
                <a:gd name="T114" fmla="*/ 766 w 3839"/>
                <a:gd name="T115" fmla="*/ 859 h 1252"/>
                <a:gd name="T116" fmla="*/ 1746 w 3839"/>
                <a:gd name="T117" fmla="*/ 868 h 1252"/>
                <a:gd name="T118" fmla="*/ 3595 w 3839"/>
                <a:gd name="T119" fmla="*/ 194 h 1252"/>
                <a:gd name="T120" fmla="*/ 3839 w 3839"/>
                <a:gd name="T121" fmla="*/ 44 h 1252"/>
                <a:gd name="T122" fmla="*/ 1746 w 3839"/>
                <a:gd name="T123" fmla="*/ 843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39" h="1252">
                  <a:moveTo>
                    <a:pt x="1746" y="843"/>
                  </a:moveTo>
                  <a:cubicBezTo>
                    <a:pt x="2148" y="781"/>
                    <a:pt x="2569" y="652"/>
                    <a:pt x="2998" y="458"/>
                  </a:cubicBezTo>
                  <a:cubicBezTo>
                    <a:pt x="3279" y="331"/>
                    <a:pt x="3560" y="178"/>
                    <a:pt x="3839" y="1"/>
                  </a:cubicBezTo>
                  <a:cubicBezTo>
                    <a:pt x="3839" y="0"/>
                    <a:pt x="3839" y="0"/>
                    <a:pt x="3839" y="0"/>
                  </a:cubicBezTo>
                  <a:cubicBezTo>
                    <a:pt x="2870" y="615"/>
                    <a:pt x="1698" y="1040"/>
                    <a:pt x="616" y="827"/>
                  </a:cubicBezTo>
                  <a:cubicBezTo>
                    <a:pt x="612" y="826"/>
                    <a:pt x="609" y="826"/>
                    <a:pt x="606" y="825"/>
                  </a:cubicBezTo>
                  <a:cubicBezTo>
                    <a:pt x="585" y="819"/>
                    <a:pt x="564" y="813"/>
                    <a:pt x="543" y="807"/>
                  </a:cubicBezTo>
                  <a:cubicBezTo>
                    <a:pt x="525" y="801"/>
                    <a:pt x="508" y="795"/>
                    <a:pt x="491" y="789"/>
                  </a:cubicBezTo>
                  <a:cubicBezTo>
                    <a:pt x="447" y="770"/>
                    <a:pt x="404" y="750"/>
                    <a:pt x="361" y="729"/>
                  </a:cubicBezTo>
                  <a:cubicBezTo>
                    <a:pt x="348" y="722"/>
                    <a:pt x="335" y="715"/>
                    <a:pt x="321" y="707"/>
                  </a:cubicBezTo>
                  <a:cubicBezTo>
                    <a:pt x="312" y="701"/>
                    <a:pt x="302" y="696"/>
                    <a:pt x="293" y="690"/>
                  </a:cubicBezTo>
                  <a:cubicBezTo>
                    <a:pt x="286" y="686"/>
                    <a:pt x="280" y="683"/>
                    <a:pt x="274" y="679"/>
                  </a:cubicBezTo>
                  <a:cubicBezTo>
                    <a:pt x="261" y="671"/>
                    <a:pt x="249" y="663"/>
                    <a:pt x="236" y="655"/>
                  </a:cubicBezTo>
                  <a:cubicBezTo>
                    <a:pt x="154" y="599"/>
                    <a:pt x="76" y="544"/>
                    <a:pt x="0" y="490"/>
                  </a:cubicBezTo>
                  <a:cubicBezTo>
                    <a:pt x="0" y="520"/>
                    <a:pt x="0" y="520"/>
                    <a:pt x="0" y="520"/>
                  </a:cubicBezTo>
                  <a:cubicBezTo>
                    <a:pt x="13" y="528"/>
                    <a:pt x="25" y="536"/>
                    <a:pt x="38" y="544"/>
                  </a:cubicBezTo>
                  <a:cubicBezTo>
                    <a:pt x="25" y="536"/>
                    <a:pt x="13" y="529"/>
                    <a:pt x="0" y="522"/>
                  </a:cubicBezTo>
                  <a:cubicBezTo>
                    <a:pt x="0" y="531"/>
                    <a:pt x="0" y="531"/>
                    <a:pt x="0" y="531"/>
                  </a:cubicBezTo>
                  <a:cubicBezTo>
                    <a:pt x="36" y="552"/>
                    <a:pt x="71" y="573"/>
                    <a:pt x="107" y="594"/>
                  </a:cubicBezTo>
                  <a:cubicBezTo>
                    <a:pt x="71" y="574"/>
                    <a:pt x="36" y="555"/>
                    <a:pt x="0" y="536"/>
                  </a:cubicBezTo>
                  <a:cubicBezTo>
                    <a:pt x="0" y="545"/>
                    <a:pt x="0" y="545"/>
                    <a:pt x="0" y="545"/>
                  </a:cubicBezTo>
                  <a:cubicBezTo>
                    <a:pt x="47" y="570"/>
                    <a:pt x="95" y="596"/>
                    <a:pt x="144" y="622"/>
                  </a:cubicBezTo>
                  <a:cubicBezTo>
                    <a:pt x="95" y="598"/>
                    <a:pt x="48" y="575"/>
                    <a:pt x="0" y="552"/>
                  </a:cubicBezTo>
                  <a:cubicBezTo>
                    <a:pt x="0" y="562"/>
                    <a:pt x="0" y="562"/>
                    <a:pt x="0" y="562"/>
                  </a:cubicBezTo>
                  <a:cubicBezTo>
                    <a:pt x="77" y="599"/>
                    <a:pt x="154" y="636"/>
                    <a:pt x="233" y="676"/>
                  </a:cubicBezTo>
                  <a:cubicBezTo>
                    <a:pt x="152" y="639"/>
                    <a:pt x="75" y="605"/>
                    <a:pt x="0" y="573"/>
                  </a:cubicBezTo>
                  <a:cubicBezTo>
                    <a:pt x="0" y="578"/>
                    <a:pt x="0" y="578"/>
                    <a:pt x="0" y="578"/>
                  </a:cubicBezTo>
                  <a:cubicBezTo>
                    <a:pt x="98" y="620"/>
                    <a:pt x="198" y="663"/>
                    <a:pt x="300" y="709"/>
                  </a:cubicBezTo>
                  <a:cubicBezTo>
                    <a:pt x="302" y="711"/>
                    <a:pt x="305" y="713"/>
                    <a:pt x="308" y="715"/>
                  </a:cubicBezTo>
                  <a:cubicBezTo>
                    <a:pt x="203" y="672"/>
                    <a:pt x="101" y="632"/>
                    <a:pt x="0" y="595"/>
                  </a:cubicBezTo>
                  <a:cubicBezTo>
                    <a:pt x="0" y="599"/>
                    <a:pt x="0" y="599"/>
                    <a:pt x="0" y="599"/>
                  </a:cubicBezTo>
                  <a:cubicBezTo>
                    <a:pt x="106" y="637"/>
                    <a:pt x="214" y="680"/>
                    <a:pt x="325" y="725"/>
                  </a:cubicBezTo>
                  <a:cubicBezTo>
                    <a:pt x="330" y="729"/>
                    <a:pt x="335" y="732"/>
                    <a:pt x="340" y="735"/>
                  </a:cubicBezTo>
                  <a:cubicBezTo>
                    <a:pt x="339" y="735"/>
                    <a:pt x="339" y="734"/>
                    <a:pt x="339" y="734"/>
                  </a:cubicBezTo>
                  <a:cubicBezTo>
                    <a:pt x="263" y="707"/>
                    <a:pt x="152" y="670"/>
                    <a:pt x="88" y="649"/>
                  </a:cubicBezTo>
                  <a:cubicBezTo>
                    <a:pt x="60" y="640"/>
                    <a:pt x="30" y="630"/>
                    <a:pt x="0" y="621"/>
                  </a:cubicBezTo>
                  <a:cubicBezTo>
                    <a:pt x="0" y="624"/>
                    <a:pt x="0" y="624"/>
                    <a:pt x="0" y="624"/>
                  </a:cubicBezTo>
                  <a:cubicBezTo>
                    <a:pt x="120" y="661"/>
                    <a:pt x="240" y="700"/>
                    <a:pt x="338" y="736"/>
                  </a:cubicBezTo>
                  <a:cubicBezTo>
                    <a:pt x="338" y="736"/>
                    <a:pt x="342" y="738"/>
                    <a:pt x="347" y="739"/>
                  </a:cubicBezTo>
                  <a:cubicBezTo>
                    <a:pt x="353" y="743"/>
                    <a:pt x="359" y="747"/>
                    <a:pt x="366" y="751"/>
                  </a:cubicBezTo>
                  <a:cubicBezTo>
                    <a:pt x="244" y="710"/>
                    <a:pt x="122" y="675"/>
                    <a:pt x="0" y="645"/>
                  </a:cubicBezTo>
                  <a:cubicBezTo>
                    <a:pt x="0" y="648"/>
                    <a:pt x="0" y="648"/>
                    <a:pt x="0" y="648"/>
                  </a:cubicBezTo>
                  <a:cubicBezTo>
                    <a:pt x="115" y="677"/>
                    <a:pt x="229" y="709"/>
                    <a:pt x="344" y="747"/>
                  </a:cubicBezTo>
                  <a:cubicBezTo>
                    <a:pt x="356" y="750"/>
                    <a:pt x="367" y="754"/>
                    <a:pt x="378" y="758"/>
                  </a:cubicBezTo>
                  <a:cubicBezTo>
                    <a:pt x="383" y="761"/>
                    <a:pt x="389" y="764"/>
                    <a:pt x="394" y="767"/>
                  </a:cubicBezTo>
                  <a:cubicBezTo>
                    <a:pt x="298" y="739"/>
                    <a:pt x="202" y="714"/>
                    <a:pt x="106" y="694"/>
                  </a:cubicBezTo>
                  <a:cubicBezTo>
                    <a:pt x="72" y="687"/>
                    <a:pt x="36" y="680"/>
                    <a:pt x="0" y="674"/>
                  </a:cubicBezTo>
                  <a:cubicBezTo>
                    <a:pt x="0" y="675"/>
                    <a:pt x="0" y="675"/>
                    <a:pt x="0" y="675"/>
                  </a:cubicBezTo>
                  <a:cubicBezTo>
                    <a:pt x="136" y="700"/>
                    <a:pt x="268" y="732"/>
                    <a:pt x="399" y="770"/>
                  </a:cubicBezTo>
                  <a:cubicBezTo>
                    <a:pt x="405" y="774"/>
                    <a:pt x="412" y="778"/>
                    <a:pt x="418" y="781"/>
                  </a:cubicBezTo>
                  <a:cubicBezTo>
                    <a:pt x="246" y="740"/>
                    <a:pt x="108" y="719"/>
                    <a:pt x="0" y="707"/>
                  </a:cubicBezTo>
                  <a:cubicBezTo>
                    <a:pt x="0" y="708"/>
                    <a:pt x="0" y="708"/>
                    <a:pt x="0" y="708"/>
                  </a:cubicBezTo>
                  <a:cubicBezTo>
                    <a:pt x="143" y="725"/>
                    <a:pt x="276" y="748"/>
                    <a:pt x="423" y="784"/>
                  </a:cubicBezTo>
                  <a:cubicBezTo>
                    <a:pt x="583" y="875"/>
                    <a:pt x="749" y="948"/>
                    <a:pt x="920" y="1004"/>
                  </a:cubicBezTo>
                  <a:cubicBezTo>
                    <a:pt x="1051" y="1047"/>
                    <a:pt x="1184" y="1079"/>
                    <a:pt x="1321" y="1101"/>
                  </a:cubicBezTo>
                  <a:cubicBezTo>
                    <a:pt x="1411" y="1101"/>
                    <a:pt x="1411" y="1101"/>
                    <a:pt x="1411" y="1101"/>
                  </a:cubicBezTo>
                  <a:cubicBezTo>
                    <a:pt x="1204" y="1075"/>
                    <a:pt x="995" y="1025"/>
                    <a:pt x="786" y="944"/>
                  </a:cubicBezTo>
                  <a:cubicBezTo>
                    <a:pt x="818" y="956"/>
                    <a:pt x="850" y="967"/>
                    <a:pt x="882" y="978"/>
                  </a:cubicBezTo>
                  <a:cubicBezTo>
                    <a:pt x="1083" y="1043"/>
                    <a:pt x="1292" y="1084"/>
                    <a:pt x="1508" y="1101"/>
                  </a:cubicBezTo>
                  <a:cubicBezTo>
                    <a:pt x="1963" y="1101"/>
                    <a:pt x="1963" y="1101"/>
                    <a:pt x="1963" y="1101"/>
                  </a:cubicBezTo>
                  <a:cubicBezTo>
                    <a:pt x="2341" y="1073"/>
                    <a:pt x="2737" y="977"/>
                    <a:pt x="3142" y="814"/>
                  </a:cubicBezTo>
                  <a:cubicBezTo>
                    <a:pt x="3402" y="710"/>
                    <a:pt x="3638" y="590"/>
                    <a:pt x="3839" y="475"/>
                  </a:cubicBezTo>
                  <a:cubicBezTo>
                    <a:pt x="3839" y="463"/>
                    <a:pt x="3839" y="463"/>
                    <a:pt x="3839" y="463"/>
                  </a:cubicBezTo>
                  <a:cubicBezTo>
                    <a:pt x="3627" y="585"/>
                    <a:pt x="3391" y="704"/>
                    <a:pt x="3139" y="805"/>
                  </a:cubicBezTo>
                  <a:cubicBezTo>
                    <a:pt x="2512" y="1056"/>
                    <a:pt x="1636" y="1252"/>
                    <a:pt x="771" y="927"/>
                  </a:cubicBezTo>
                  <a:cubicBezTo>
                    <a:pt x="794" y="936"/>
                    <a:pt x="818" y="944"/>
                    <a:pt x="841" y="951"/>
                  </a:cubicBezTo>
                  <a:cubicBezTo>
                    <a:pt x="1127" y="1044"/>
                    <a:pt x="1429" y="1088"/>
                    <a:pt x="1746" y="1083"/>
                  </a:cubicBezTo>
                  <a:cubicBezTo>
                    <a:pt x="2184" y="1075"/>
                    <a:pt x="2649" y="973"/>
                    <a:pt x="3128" y="779"/>
                  </a:cubicBezTo>
                  <a:cubicBezTo>
                    <a:pt x="3380" y="677"/>
                    <a:pt x="3620" y="554"/>
                    <a:pt x="3839" y="427"/>
                  </a:cubicBezTo>
                  <a:cubicBezTo>
                    <a:pt x="3839" y="417"/>
                    <a:pt x="3839" y="417"/>
                    <a:pt x="3839" y="417"/>
                  </a:cubicBezTo>
                  <a:cubicBezTo>
                    <a:pt x="3619" y="545"/>
                    <a:pt x="3378" y="667"/>
                    <a:pt x="3125" y="770"/>
                  </a:cubicBezTo>
                  <a:cubicBezTo>
                    <a:pt x="2498" y="1024"/>
                    <a:pt x="1616" y="1227"/>
                    <a:pt x="747" y="908"/>
                  </a:cubicBezTo>
                  <a:cubicBezTo>
                    <a:pt x="764" y="914"/>
                    <a:pt x="781" y="920"/>
                    <a:pt x="798" y="926"/>
                  </a:cubicBezTo>
                  <a:cubicBezTo>
                    <a:pt x="1097" y="1023"/>
                    <a:pt x="1414" y="1066"/>
                    <a:pt x="1746" y="1056"/>
                  </a:cubicBezTo>
                  <a:cubicBezTo>
                    <a:pt x="2180" y="1043"/>
                    <a:pt x="2640" y="937"/>
                    <a:pt x="3113" y="743"/>
                  </a:cubicBezTo>
                  <a:cubicBezTo>
                    <a:pt x="3354" y="644"/>
                    <a:pt x="3599" y="522"/>
                    <a:pt x="3839" y="381"/>
                  </a:cubicBezTo>
                  <a:cubicBezTo>
                    <a:pt x="3839" y="372"/>
                    <a:pt x="3839" y="372"/>
                    <a:pt x="3839" y="372"/>
                  </a:cubicBezTo>
                  <a:cubicBezTo>
                    <a:pt x="3619" y="501"/>
                    <a:pt x="3374" y="627"/>
                    <a:pt x="3110" y="735"/>
                  </a:cubicBezTo>
                  <a:cubicBezTo>
                    <a:pt x="2483" y="993"/>
                    <a:pt x="1595" y="1204"/>
                    <a:pt x="722" y="890"/>
                  </a:cubicBezTo>
                  <a:cubicBezTo>
                    <a:pt x="732" y="894"/>
                    <a:pt x="742" y="897"/>
                    <a:pt x="752" y="900"/>
                  </a:cubicBezTo>
                  <a:cubicBezTo>
                    <a:pt x="1064" y="1002"/>
                    <a:pt x="1397" y="1045"/>
                    <a:pt x="1746" y="1029"/>
                  </a:cubicBezTo>
                  <a:cubicBezTo>
                    <a:pt x="2175" y="1010"/>
                    <a:pt x="2631" y="902"/>
                    <a:pt x="3099" y="707"/>
                  </a:cubicBezTo>
                  <a:cubicBezTo>
                    <a:pt x="3366" y="596"/>
                    <a:pt x="3615" y="467"/>
                    <a:pt x="3839" y="334"/>
                  </a:cubicBezTo>
                  <a:cubicBezTo>
                    <a:pt x="3839" y="326"/>
                    <a:pt x="3839" y="326"/>
                    <a:pt x="3839" y="326"/>
                  </a:cubicBezTo>
                  <a:cubicBezTo>
                    <a:pt x="3614" y="459"/>
                    <a:pt x="3364" y="589"/>
                    <a:pt x="3096" y="700"/>
                  </a:cubicBezTo>
                  <a:cubicBezTo>
                    <a:pt x="2260" y="1047"/>
                    <a:pt x="1470" y="1114"/>
                    <a:pt x="783" y="902"/>
                  </a:cubicBezTo>
                  <a:cubicBezTo>
                    <a:pt x="1087" y="990"/>
                    <a:pt x="1412" y="1026"/>
                    <a:pt x="1750" y="1006"/>
                  </a:cubicBezTo>
                  <a:cubicBezTo>
                    <a:pt x="2175" y="981"/>
                    <a:pt x="2623" y="868"/>
                    <a:pt x="3086" y="674"/>
                  </a:cubicBezTo>
                  <a:cubicBezTo>
                    <a:pt x="3338" y="567"/>
                    <a:pt x="3590" y="438"/>
                    <a:pt x="3839" y="288"/>
                  </a:cubicBezTo>
                  <a:cubicBezTo>
                    <a:pt x="3839" y="281"/>
                    <a:pt x="3839" y="281"/>
                    <a:pt x="3839" y="281"/>
                  </a:cubicBezTo>
                  <a:cubicBezTo>
                    <a:pt x="2970" y="808"/>
                    <a:pt x="1781" y="1246"/>
                    <a:pt x="658" y="854"/>
                  </a:cubicBezTo>
                  <a:cubicBezTo>
                    <a:pt x="997" y="963"/>
                    <a:pt x="1360" y="1006"/>
                    <a:pt x="1744" y="978"/>
                  </a:cubicBezTo>
                  <a:cubicBezTo>
                    <a:pt x="2165" y="946"/>
                    <a:pt x="2612" y="829"/>
                    <a:pt x="3069" y="635"/>
                  </a:cubicBezTo>
                  <a:cubicBezTo>
                    <a:pt x="3327" y="525"/>
                    <a:pt x="3585" y="392"/>
                    <a:pt x="3839" y="238"/>
                  </a:cubicBezTo>
                  <a:cubicBezTo>
                    <a:pt x="3839" y="232"/>
                    <a:pt x="3839" y="232"/>
                    <a:pt x="3839" y="232"/>
                  </a:cubicBezTo>
                  <a:cubicBezTo>
                    <a:pt x="2947" y="774"/>
                    <a:pt x="1715" y="1237"/>
                    <a:pt x="576" y="824"/>
                  </a:cubicBezTo>
                  <a:cubicBezTo>
                    <a:pt x="575" y="823"/>
                    <a:pt x="574" y="823"/>
                    <a:pt x="572" y="822"/>
                  </a:cubicBezTo>
                  <a:cubicBezTo>
                    <a:pt x="579" y="824"/>
                    <a:pt x="585" y="826"/>
                    <a:pt x="591" y="828"/>
                  </a:cubicBezTo>
                  <a:cubicBezTo>
                    <a:pt x="950" y="945"/>
                    <a:pt x="1338" y="986"/>
                    <a:pt x="1746" y="949"/>
                  </a:cubicBezTo>
                  <a:cubicBezTo>
                    <a:pt x="2163" y="912"/>
                    <a:pt x="2604" y="794"/>
                    <a:pt x="3055" y="600"/>
                  </a:cubicBezTo>
                  <a:cubicBezTo>
                    <a:pt x="3331" y="481"/>
                    <a:pt x="3595" y="340"/>
                    <a:pt x="3839" y="190"/>
                  </a:cubicBezTo>
                  <a:cubicBezTo>
                    <a:pt x="3839" y="185"/>
                    <a:pt x="3839" y="185"/>
                    <a:pt x="3839" y="185"/>
                  </a:cubicBezTo>
                  <a:cubicBezTo>
                    <a:pt x="2929" y="745"/>
                    <a:pt x="1727" y="1186"/>
                    <a:pt x="607" y="829"/>
                  </a:cubicBezTo>
                  <a:cubicBezTo>
                    <a:pt x="758" y="873"/>
                    <a:pt x="914" y="904"/>
                    <a:pt x="1073" y="922"/>
                  </a:cubicBezTo>
                  <a:cubicBezTo>
                    <a:pt x="1288" y="946"/>
                    <a:pt x="1515" y="945"/>
                    <a:pt x="1746" y="921"/>
                  </a:cubicBezTo>
                  <a:cubicBezTo>
                    <a:pt x="2159" y="878"/>
                    <a:pt x="2594" y="757"/>
                    <a:pt x="3040" y="563"/>
                  </a:cubicBezTo>
                  <a:cubicBezTo>
                    <a:pt x="3235" y="478"/>
                    <a:pt x="3432" y="379"/>
                    <a:pt x="3627" y="268"/>
                  </a:cubicBezTo>
                  <a:cubicBezTo>
                    <a:pt x="3698" y="228"/>
                    <a:pt x="3768" y="186"/>
                    <a:pt x="3839" y="142"/>
                  </a:cubicBezTo>
                  <a:cubicBezTo>
                    <a:pt x="3839" y="139"/>
                    <a:pt x="3839" y="139"/>
                    <a:pt x="3839" y="139"/>
                  </a:cubicBezTo>
                  <a:cubicBezTo>
                    <a:pt x="2931" y="698"/>
                    <a:pt x="1735" y="1146"/>
                    <a:pt x="626" y="833"/>
                  </a:cubicBezTo>
                  <a:cubicBezTo>
                    <a:pt x="976" y="922"/>
                    <a:pt x="1352" y="944"/>
                    <a:pt x="1746" y="896"/>
                  </a:cubicBezTo>
                  <a:cubicBezTo>
                    <a:pt x="2155" y="847"/>
                    <a:pt x="2586" y="723"/>
                    <a:pt x="3026" y="529"/>
                  </a:cubicBezTo>
                  <a:cubicBezTo>
                    <a:pt x="3298" y="409"/>
                    <a:pt x="3570" y="264"/>
                    <a:pt x="3839" y="96"/>
                  </a:cubicBezTo>
                  <a:cubicBezTo>
                    <a:pt x="3839" y="93"/>
                    <a:pt x="3839" y="93"/>
                    <a:pt x="3839" y="93"/>
                  </a:cubicBezTo>
                  <a:cubicBezTo>
                    <a:pt x="2930" y="661"/>
                    <a:pt x="1756" y="1107"/>
                    <a:pt x="652" y="837"/>
                  </a:cubicBezTo>
                  <a:cubicBezTo>
                    <a:pt x="690" y="845"/>
                    <a:pt x="728" y="852"/>
                    <a:pt x="766" y="859"/>
                  </a:cubicBezTo>
                  <a:cubicBezTo>
                    <a:pt x="872" y="877"/>
                    <a:pt x="982" y="890"/>
                    <a:pt x="1092" y="896"/>
                  </a:cubicBezTo>
                  <a:cubicBezTo>
                    <a:pt x="1302" y="909"/>
                    <a:pt x="1522" y="899"/>
                    <a:pt x="1746" y="868"/>
                  </a:cubicBezTo>
                  <a:cubicBezTo>
                    <a:pt x="2151" y="813"/>
                    <a:pt x="2577" y="686"/>
                    <a:pt x="3012" y="492"/>
                  </a:cubicBezTo>
                  <a:cubicBezTo>
                    <a:pt x="3205" y="406"/>
                    <a:pt x="3401" y="306"/>
                    <a:pt x="3595" y="194"/>
                  </a:cubicBezTo>
                  <a:cubicBezTo>
                    <a:pt x="3676" y="147"/>
                    <a:pt x="3758" y="98"/>
                    <a:pt x="3839" y="47"/>
                  </a:cubicBezTo>
                  <a:cubicBezTo>
                    <a:pt x="3839" y="44"/>
                    <a:pt x="3839" y="44"/>
                    <a:pt x="3839" y="44"/>
                  </a:cubicBezTo>
                  <a:cubicBezTo>
                    <a:pt x="2937" y="610"/>
                    <a:pt x="1783" y="1062"/>
                    <a:pt x="690" y="843"/>
                  </a:cubicBezTo>
                  <a:cubicBezTo>
                    <a:pt x="1024" y="901"/>
                    <a:pt x="1378" y="900"/>
                    <a:pt x="1746" y="84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42" name="Freeform 332"/>
            <p:cNvSpPr>
              <a:spLocks/>
            </p:cNvSpPr>
            <p:nvPr/>
          </p:nvSpPr>
          <p:spPr bwMode="auto">
            <a:xfrm>
              <a:off x="3201988" y="6656388"/>
              <a:ext cx="825500" cy="203200"/>
            </a:xfrm>
            <a:custGeom>
              <a:avLst/>
              <a:gdLst>
                <a:gd name="T0" fmla="*/ 0 w 260"/>
                <a:gd name="T1" fmla="*/ 0 h 64"/>
                <a:gd name="T2" fmla="*/ 196 w 260"/>
                <a:gd name="T3" fmla="*/ 64 h 64"/>
                <a:gd name="T4" fmla="*/ 260 w 260"/>
                <a:gd name="T5" fmla="*/ 64 h 64"/>
                <a:gd name="T6" fmla="*/ 0 w 260"/>
                <a:gd name="T7" fmla="*/ 0 h 64"/>
              </a:gdLst>
              <a:ahLst/>
              <a:cxnLst>
                <a:cxn ang="0">
                  <a:pos x="T0" y="T1"/>
                </a:cxn>
                <a:cxn ang="0">
                  <a:pos x="T2" y="T3"/>
                </a:cxn>
                <a:cxn ang="0">
                  <a:pos x="T4" y="T5"/>
                </a:cxn>
                <a:cxn ang="0">
                  <a:pos x="T6" y="T7"/>
                </a:cxn>
              </a:cxnLst>
              <a:rect l="0" t="0" r="r" b="b"/>
              <a:pathLst>
                <a:path w="260" h="64">
                  <a:moveTo>
                    <a:pt x="0" y="0"/>
                  </a:moveTo>
                  <a:cubicBezTo>
                    <a:pt x="196" y="64"/>
                    <a:pt x="196" y="64"/>
                    <a:pt x="196" y="64"/>
                  </a:cubicBezTo>
                  <a:cubicBezTo>
                    <a:pt x="260" y="64"/>
                    <a:pt x="260" y="64"/>
                    <a:pt x="260" y="64"/>
                  </a:cubicBezTo>
                  <a:cubicBezTo>
                    <a:pt x="150" y="44"/>
                    <a:pt x="63" y="2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1522412" y="685800"/>
            <a:ext cx="9144000" cy="2895600"/>
          </a:xfrm>
        </p:spPr>
        <p:txBody>
          <a:bodyPr lIns="0" anchor="b">
            <a:noAutofit/>
          </a:bodyPr>
          <a:lstStyle>
            <a:lvl1pPr algn="l">
              <a:lnSpc>
                <a:spcPct val="90000"/>
              </a:lnSpc>
              <a:defRPr sz="6600" b="1">
                <a:solidFill>
                  <a:schemeClr val="tx1"/>
                </a:solidFill>
                <a:effectLst>
                  <a:outerShdw blurRad="50800" dist="25400" dir="2700000" algn="br" rotWithShape="0">
                    <a:schemeClr val="bg2">
                      <a:lumMod val="50000"/>
                      <a:alpha val="50000"/>
                    </a:schemeClr>
                  </a:outerShdw>
                </a:effectLst>
              </a:defRPr>
            </a:lvl1pPr>
          </a:lstStyle>
          <a:p>
            <a:r>
              <a:rPr lang="en-US"/>
              <a:t>Click to edit Master title style</a:t>
            </a:r>
            <a:endParaRPr/>
          </a:p>
        </p:txBody>
      </p:sp>
      <p:sp>
        <p:nvSpPr>
          <p:cNvPr id="3" name="Subtitle 2"/>
          <p:cNvSpPr>
            <a:spLocks noGrp="1"/>
          </p:cNvSpPr>
          <p:nvPr>
            <p:ph type="subTitle" idx="1"/>
          </p:nvPr>
        </p:nvSpPr>
        <p:spPr>
          <a:xfrm>
            <a:off x="1522412" y="3657599"/>
            <a:ext cx="9144000" cy="1319214"/>
          </a:xfrm>
        </p:spPr>
        <p:txBody>
          <a:bodyPr lIns="0">
            <a:noAutofit/>
          </a:bodyPr>
          <a:lstStyle>
            <a:lvl1pPr marL="0" indent="0" algn="l">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F4E5243-F52A-4D37-9694-EB26C6C31910}" type="datetime1">
              <a:rPr lang="en-US"/>
              <a:t>10/13/19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19700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274638"/>
            <a:ext cx="2628215"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7982" y="274638"/>
            <a:ext cx="7732286" cy="5897562"/>
          </a:xfrm>
        </p:spPr>
        <p:txBody>
          <a:bodyPr vert="eaVert"/>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A77B6E1-634A-48DC-9E8B-D894023267EF}" type="datetime1">
              <a:rPr lang="en-US"/>
              <a:t>10/13/19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2440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4ABB9F7-FE8F-4CB7-B90F-B7A115B006F6}" type="datetimeFigureOut">
              <a:rPr lang="en-US"/>
              <a:t>10/13/19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C2E8EBC-E876-4F75-A8E2-294E580032CD}" type="slidenum">
              <a:rPr/>
              <a:t>‹#›</a:t>
            </a:fld>
            <a:endParaRPr/>
          </a:p>
        </p:txBody>
      </p:sp>
    </p:spTree>
    <p:extLst>
      <p:ext uri="{BB962C8B-B14F-4D97-AF65-F5344CB8AC3E}">
        <p14:creationId xmlns:p14="http://schemas.microsoft.com/office/powerpoint/2010/main" val="298401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2" y="1676400"/>
            <a:ext cx="9144000" cy="3200400"/>
          </a:xfrm>
        </p:spPr>
        <p:txBody>
          <a:bodyPr lIns="0" anchor="b">
            <a:noAutofit/>
          </a:bodyPr>
          <a:lstStyle>
            <a:lvl1pPr algn="l">
              <a:defRPr sz="6600" b="1" cap="none" baseline="0">
                <a:solidFill>
                  <a:schemeClr val="tx1"/>
                </a:solidFill>
                <a:effectLst>
                  <a:outerShdw blurRad="50800" dist="25400" dir="2700000" algn="br" rotWithShape="0">
                    <a:prstClr val="black">
                      <a:alpha val="50000"/>
                    </a:prstClr>
                  </a:outerShdw>
                </a:effectLst>
              </a:defRPr>
            </a:lvl1pPr>
          </a:lstStyle>
          <a:p>
            <a:r>
              <a:rPr lang="en-US"/>
              <a:t>Click to edit Master title style</a:t>
            </a:r>
            <a:endParaRPr/>
          </a:p>
        </p:txBody>
      </p:sp>
      <p:sp>
        <p:nvSpPr>
          <p:cNvPr id="3" name="Text Placeholder 2"/>
          <p:cNvSpPr>
            <a:spLocks noGrp="1"/>
          </p:cNvSpPr>
          <p:nvPr>
            <p:ph type="body" idx="1"/>
          </p:nvPr>
        </p:nvSpPr>
        <p:spPr>
          <a:xfrm>
            <a:off x="1522412" y="5029200"/>
            <a:ext cx="9144000" cy="982980"/>
          </a:xfrm>
        </p:spPr>
        <p:txBody>
          <a:bodyPr lIns="0" anchor="t">
            <a:normAutofit/>
          </a:bodyPr>
          <a:lstStyle>
            <a:lvl1pPr marL="0" indent="0">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01A9C7-C274-4F50-89C9-83BDB06EDB81}" type="datetime1">
              <a:rPr lang="en-US"/>
              <a:t>10/13/19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BBE7942-5B1B-4E74-B3CD-25BF9B0ABE25}" type="slidenum">
              <a:rPr/>
              <a:t>‹#›</a:t>
            </a:fld>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413" y="1828800"/>
            <a:ext cx="4480560"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85853" y="1828800"/>
            <a:ext cx="4480560"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12952B5-7A2F-4CC8-B7CE-9234E21C2837}" type="datetime1">
              <a:rPr lang="en-US"/>
              <a:t>10/13/19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14832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2413" y="1828800"/>
            <a:ext cx="4480560"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1522413" y="2743200"/>
            <a:ext cx="4480560"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85853" y="1828800"/>
            <a:ext cx="4480560"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185853" y="2743200"/>
            <a:ext cx="4480560"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E1DA07A-9201-4B4B-BAF2-015AFA30F520}" type="datetime1">
              <a:rPr lang="en-US"/>
              <a:t>10/13/19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4FAB73BC-B049-4115-A692-8D63A059BFB8}" type="slidenum">
              <a:rPr/>
              <a:t>‹#›</a:t>
            </a:fld>
            <a:endParaRPr/>
          </a:p>
        </p:txBody>
      </p:sp>
      <p:sp>
        <p:nvSpPr>
          <p:cNvPr id="10" name="Title 9"/>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82632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2413" y="402276"/>
            <a:ext cx="9144000" cy="1160462"/>
          </a:xfrm>
        </p:spPr>
        <p:txBody>
          <a:bodyPr/>
          <a:lstStyle/>
          <a:p>
            <a:r>
              <a:rPr lang="en-US"/>
              <a:t>Click to edit Master title style</a:t>
            </a:r>
            <a:endParaRPr/>
          </a:p>
        </p:txBody>
      </p:sp>
      <p:sp>
        <p:nvSpPr>
          <p:cNvPr id="240" name="Date Placeholder 239"/>
          <p:cNvSpPr>
            <a:spLocks noGrp="1"/>
          </p:cNvSpPr>
          <p:nvPr>
            <p:ph type="dt" sz="half" idx="10"/>
          </p:nvPr>
        </p:nvSpPr>
        <p:spPr/>
        <p:txBody>
          <a:bodyPr/>
          <a:lstStyle/>
          <a:p>
            <a:fld id="{C101A9C7-C274-4F50-89C9-83BDB06EDB81}" type="datetime1">
              <a:rPr lang="en-US"/>
              <a:t>10/13/19</a:t>
            </a:fld>
            <a:endParaRPr/>
          </a:p>
        </p:txBody>
      </p:sp>
      <p:sp>
        <p:nvSpPr>
          <p:cNvPr id="241" name="Footer Placeholder 240"/>
          <p:cNvSpPr>
            <a:spLocks noGrp="1"/>
          </p:cNvSpPr>
          <p:nvPr>
            <p:ph type="ftr" sz="quarter" idx="11"/>
          </p:nvPr>
        </p:nvSpPr>
        <p:spPr/>
        <p:txBody>
          <a:bodyPr/>
          <a:lstStyle/>
          <a:p>
            <a:endParaRPr/>
          </a:p>
        </p:txBody>
      </p:sp>
      <p:sp>
        <p:nvSpPr>
          <p:cNvPr id="242" name="Slide Number Placeholder 241"/>
          <p:cNvSpPr>
            <a:spLocks noGrp="1"/>
          </p:cNvSpPr>
          <p:nvPr>
            <p:ph type="sldNum" sz="quarter" idx="12"/>
          </p:nvPr>
        </p:nvSpPr>
        <p:spPr/>
        <p:txBody>
          <a:bodyPr/>
          <a:lstStyle/>
          <a:p>
            <a:fld id="{6BBE7942-5B1B-4E74-B3CD-25BF9B0ABE25}"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67DBB-F8DB-48F4-997A-49FAD7ECC765}" type="datetime1">
              <a:rPr lang="en-US"/>
              <a:t>10/13/19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6BBE7942-5B1B-4E74-B3CD-25BF9B0ABE25}"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214" y="741872"/>
            <a:ext cx="4190998" cy="2687128"/>
          </a:xfrm>
        </p:spPr>
        <p:txBody>
          <a:bodyPr anchor="b">
            <a:normAutofit/>
          </a:bodyPr>
          <a:lstStyle>
            <a:lvl1pPr algn="l">
              <a:defRPr sz="4000" b="1"/>
            </a:lvl1pPr>
          </a:lstStyle>
          <a:p>
            <a:r>
              <a:rPr lang="en-US"/>
              <a:t>Click to edit Master title style</a:t>
            </a:r>
            <a:endParaRPr/>
          </a:p>
        </p:txBody>
      </p:sp>
      <p:sp>
        <p:nvSpPr>
          <p:cNvPr id="3" name="Content Placeholder 2"/>
          <p:cNvSpPr>
            <a:spLocks noGrp="1"/>
          </p:cNvSpPr>
          <p:nvPr>
            <p:ph idx="1"/>
          </p:nvPr>
        </p:nvSpPr>
        <p:spPr>
          <a:xfrm>
            <a:off x="5561012" y="761999"/>
            <a:ext cx="5562601" cy="5257801"/>
          </a:xfrm>
        </p:spPr>
        <p:txBody>
          <a:bodyPr>
            <a:normAutofit/>
          </a:bodyPr>
          <a:lstStyle>
            <a:lvl1pPr>
              <a:defRPr sz="24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214" y="3581400"/>
            <a:ext cx="4190998"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F13884F-698C-4153-AB67-9A0F214F106F}" type="datetimeFigureOut">
              <a:rPr lang="en-US"/>
              <a:t>10/13/19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3B7FEA86-1680-48AE-B31F-3E3431F3A323}" type="slidenum">
              <a:rPr/>
              <a:t>‹#›</a:t>
            </a:fld>
            <a:endParaRPr/>
          </a:p>
        </p:txBody>
      </p:sp>
    </p:spTree>
    <p:extLst>
      <p:ext uri="{BB962C8B-B14F-4D97-AF65-F5344CB8AC3E}">
        <p14:creationId xmlns:p14="http://schemas.microsoft.com/office/powerpoint/2010/main" val="22984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212" y="741872"/>
            <a:ext cx="4190999" cy="2687128"/>
          </a:xfrm>
        </p:spPr>
        <p:txBody>
          <a:bodyPr anchor="b">
            <a:normAutofit/>
          </a:bodyPr>
          <a:lstStyle>
            <a:lvl1pPr algn="l">
              <a:defRPr sz="4000" b="1"/>
            </a:lvl1pPr>
          </a:lstStyle>
          <a:p>
            <a:r>
              <a:rPr lang="en-US"/>
              <a:t>Click to edit Master title style</a:t>
            </a:r>
            <a:endParaRPr/>
          </a:p>
        </p:txBody>
      </p:sp>
      <p:sp>
        <p:nvSpPr>
          <p:cNvPr id="3" name="Picture Placeholder 2"/>
          <p:cNvSpPr>
            <a:spLocks noGrp="1"/>
          </p:cNvSpPr>
          <p:nvPr>
            <p:ph type="pic" idx="1"/>
          </p:nvPr>
        </p:nvSpPr>
        <p:spPr>
          <a:xfrm>
            <a:off x="5561013" y="762000"/>
            <a:ext cx="5562600" cy="5257800"/>
          </a:xfrm>
          <a:solidFill>
            <a:schemeClr val="bg2">
              <a:lumMod val="75000"/>
            </a:schemeClr>
          </a:solidFill>
          <a:ln w="50800">
            <a:noFill/>
            <a:miter lim="800000"/>
          </a:ln>
          <a:effectLst>
            <a:outerShdw blurRad="114300" dist="38100" dir="2700000" algn="t" rotWithShape="0">
              <a:prstClr val="black">
                <a:alpha val="42000"/>
              </a:prstClr>
            </a:outerShdw>
          </a:effectLst>
        </p:spPr>
        <p:txBody>
          <a:bodyPr>
            <a:normAutofit/>
          </a:bodyPr>
          <a:lstStyle>
            <a:lvl1pPr marL="0" indent="0" algn="ctr">
              <a:buNone/>
              <a:defRPr sz="24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212" y="3581400"/>
            <a:ext cx="4190999"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6" name="Date Placeholder 85"/>
          <p:cNvSpPr>
            <a:spLocks noGrp="1"/>
          </p:cNvSpPr>
          <p:nvPr>
            <p:ph type="dt" sz="half" idx="10"/>
          </p:nvPr>
        </p:nvSpPr>
        <p:spPr/>
        <p:txBody>
          <a:bodyPr/>
          <a:lstStyle/>
          <a:p>
            <a:fld id="{C101A9C7-C274-4F50-89C9-83BDB06EDB81}" type="datetime1">
              <a:rPr lang="en-US"/>
              <a:t>10/13/19</a:t>
            </a:fld>
            <a:endParaRPr/>
          </a:p>
        </p:txBody>
      </p:sp>
      <p:sp>
        <p:nvSpPr>
          <p:cNvPr id="87" name="Footer Placeholder 86"/>
          <p:cNvSpPr>
            <a:spLocks noGrp="1"/>
          </p:cNvSpPr>
          <p:nvPr>
            <p:ph type="ftr" sz="quarter" idx="11"/>
          </p:nvPr>
        </p:nvSpPr>
        <p:spPr/>
        <p:txBody>
          <a:bodyPr/>
          <a:lstStyle/>
          <a:p>
            <a:endParaRPr/>
          </a:p>
        </p:txBody>
      </p:sp>
      <p:sp>
        <p:nvSpPr>
          <p:cNvPr id="90" name="Slide Number Placeholder 89"/>
          <p:cNvSpPr>
            <a:spLocks noGrp="1"/>
          </p:cNvSpPr>
          <p:nvPr>
            <p:ph type="sldNum" sz="quarter" idx="12"/>
          </p:nvPr>
        </p:nvSpPr>
        <p:spPr/>
        <p:txBody>
          <a:bodyPr/>
          <a:lstStyle/>
          <a:p>
            <a:fld id="{6BBE7942-5B1B-4E74-B3CD-25BF9B0ABE25}"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4000">
              <a:srgbClr val="663300"/>
            </a:gs>
            <a:gs pos="100000">
              <a:schemeClr val="bg2">
                <a:shade val="100000"/>
                <a:satMod val="100000"/>
                <a:lumMod val="80000"/>
              </a:schemeClr>
            </a:gs>
          </a:gsLst>
          <a:lin ang="8100000" scaled="0"/>
          <a:tileRect/>
        </a:gradFill>
        <a:effectLst/>
      </p:bgPr>
    </p:bg>
    <p:spTree>
      <p:nvGrpSpPr>
        <p:cNvPr id="1" name=""/>
        <p:cNvGrpSpPr/>
        <p:nvPr/>
      </p:nvGrpSpPr>
      <p:grpSpPr>
        <a:xfrm>
          <a:off x="0" y="0"/>
          <a:ext cx="0" cy="0"/>
          <a:chOff x="0" y="0"/>
          <a:chExt cx="0" cy="0"/>
        </a:xfrm>
      </p:grpSpPr>
      <p:sp>
        <p:nvSpPr>
          <p:cNvPr id="305" name="Freeform 330"/>
          <p:cNvSpPr>
            <a:spLocks/>
          </p:cNvSpPr>
          <p:nvPr/>
        </p:nvSpPr>
        <p:spPr bwMode="auto">
          <a:xfrm>
            <a:off x="0" y="5525050"/>
            <a:ext cx="12198033" cy="1331045"/>
          </a:xfrm>
          <a:custGeom>
            <a:avLst/>
            <a:gdLst/>
            <a:ahLst/>
            <a:cxnLst/>
            <a:rect l="l" t="t" r="r" b="b"/>
            <a:pathLst>
              <a:path w="12198033" h="1331045">
                <a:moveTo>
                  <a:pt x="12198033" y="1196494"/>
                </a:moveTo>
                <a:lnTo>
                  <a:pt x="12198033" y="1227876"/>
                </a:lnTo>
                <a:lnTo>
                  <a:pt x="11731068" y="1331045"/>
                </a:lnTo>
                <a:lnTo>
                  <a:pt x="11571667" y="1331045"/>
                </a:lnTo>
                <a:cubicBezTo>
                  <a:pt x="11784654" y="1288747"/>
                  <a:pt x="11993493" y="1243425"/>
                  <a:pt x="12198033" y="1196494"/>
                </a:cubicBezTo>
                <a:close/>
                <a:moveTo>
                  <a:pt x="12198033" y="1079784"/>
                </a:moveTo>
                <a:lnTo>
                  <a:pt x="12198033" y="1108141"/>
                </a:lnTo>
                <a:cubicBezTo>
                  <a:pt x="11849183" y="1191043"/>
                  <a:pt x="11502302" y="1266003"/>
                  <a:pt x="11157281" y="1331045"/>
                </a:cubicBezTo>
                <a:lnTo>
                  <a:pt x="10998330" y="1331045"/>
                </a:lnTo>
                <a:cubicBezTo>
                  <a:pt x="11412550" y="1255509"/>
                  <a:pt x="11813177" y="1170340"/>
                  <a:pt x="12198033" y="1079784"/>
                </a:cubicBezTo>
                <a:close/>
                <a:moveTo>
                  <a:pt x="12198033" y="961224"/>
                </a:moveTo>
                <a:lnTo>
                  <a:pt x="12198033" y="986997"/>
                </a:lnTo>
                <a:cubicBezTo>
                  <a:pt x="11645354" y="1122020"/>
                  <a:pt x="11097391" y="1237456"/>
                  <a:pt x="10554898" y="1331045"/>
                </a:cubicBezTo>
                <a:lnTo>
                  <a:pt x="10390409" y="1331045"/>
                </a:lnTo>
                <a:cubicBezTo>
                  <a:pt x="11023530" y="1226457"/>
                  <a:pt x="11628699" y="1099423"/>
                  <a:pt x="12198033" y="961224"/>
                </a:cubicBezTo>
                <a:close/>
                <a:moveTo>
                  <a:pt x="12198033" y="841023"/>
                </a:moveTo>
                <a:lnTo>
                  <a:pt x="12198033" y="866683"/>
                </a:lnTo>
                <a:cubicBezTo>
                  <a:pt x="11424787" y="1060536"/>
                  <a:pt x="10660468" y="1216046"/>
                  <a:pt x="9908372" y="1331045"/>
                </a:cubicBezTo>
                <a:lnTo>
                  <a:pt x="9738431" y="1331045"/>
                </a:lnTo>
                <a:cubicBezTo>
                  <a:pt x="10544680" y="1212098"/>
                  <a:pt x="11365537" y="1048753"/>
                  <a:pt x="12198033" y="841023"/>
                </a:cubicBezTo>
                <a:close/>
                <a:moveTo>
                  <a:pt x="12198033" y="736999"/>
                </a:moveTo>
                <a:lnTo>
                  <a:pt x="12198033" y="754688"/>
                </a:lnTo>
                <a:cubicBezTo>
                  <a:pt x="11208022" y="1008553"/>
                  <a:pt x="10234985" y="1202065"/>
                  <a:pt x="9282858" y="1331045"/>
                </a:cubicBezTo>
                <a:lnTo>
                  <a:pt x="9147179" y="1331045"/>
                </a:lnTo>
                <a:cubicBezTo>
                  <a:pt x="10191953" y="1195709"/>
                  <a:pt x="11214463" y="989995"/>
                  <a:pt x="12198033" y="736999"/>
                </a:cubicBezTo>
                <a:close/>
                <a:moveTo>
                  <a:pt x="12198033" y="605891"/>
                </a:moveTo>
                <a:lnTo>
                  <a:pt x="12198033" y="620405"/>
                </a:lnTo>
                <a:cubicBezTo>
                  <a:pt x="10916468" y="957253"/>
                  <a:pt x="9656814" y="1196289"/>
                  <a:pt x="8437575" y="1331045"/>
                </a:cubicBezTo>
                <a:lnTo>
                  <a:pt x="8297530" y="1331045"/>
                </a:lnTo>
                <a:cubicBezTo>
                  <a:pt x="9636153" y="1193329"/>
                  <a:pt x="10948162" y="935934"/>
                  <a:pt x="12198033" y="605891"/>
                </a:cubicBezTo>
                <a:close/>
                <a:moveTo>
                  <a:pt x="12198033" y="484817"/>
                </a:moveTo>
                <a:lnTo>
                  <a:pt x="12198033" y="500918"/>
                </a:lnTo>
                <a:cubicBezTo>
                  <a:pt x="10548187" y="943710"/>
                  <a:pt x="8934515" y="1223873"/>
                  <a:pt x="7392761" y="1331045"/>
                </a:cubicBezTo>
                <a:lnTo>
                  <a:pt x="7210925" y="1331045"/>
                </a:lnTo>
                <a:cubicBezTo>
                  <a:pt x="8917741" y="1224223"/>
                  <a:pt x="10601963" y="914695"/>
                  <a:pt x="12198033" y="484817"/>
                </a:cubicBezTo>
                <a:close/>
                <a:moveTo>
                  <a:pt x="12198033" y="0"/>
                </a:moveTo>
                <a:lnTo>
                  <a:pt x="12198033" y="6190"/>
                </a:lnTo>
                <a:cubicBezTo>
                  <a:pt x="10484135" y="511501"/>
                  <a:pt x="8802601" y="851467"/>
                  <a:pt x="7190245" y="1023081"/>
                </a:cubicBezTo>
                <a:cubicBezTo>
                  <a:pt x="5564292" y="1196887"/>
                  <a:pt x="4000196" y="1199936"/>
                  <a:pt x="2524467" y="1023081"/>
                </a:cubicBezTo>
                <a:cubicBezTo>
                  <a:pt x="5767255" y="1471487"/>
                  <a:pt x="9131567" y="997348"/>
                  <a:pt x="12198033" y="112614"/>
                </a:cubicBezTo>
                <a:lnTo>
                  <a:pt x="12198033" y="125781"/>
                </a:lnTo>
                <a:cubicBezTo>
                  <a:pt x="10479766" y="620898"/>
                  <a:pt x="8797574" y="948672"/>
                  <a:pt x="7190245" y="1099312"/>
                </a:cubicBezTo>
                <a:cubicBezTo>
                  <a:pt x="6200534" y="1193837"/>
                  <a:pt x="5228497" y="1224330"/>
                  <a:pt x="4300644" y="1184690"/>
                </a:cubicBezTo>
                <a:cubicBezTo>
                  <a:pt x="3814626" y="1166395"/>
                  <a:pt x="3328607" y="1126755"/>
                  <a:pt x="2860262" y="1071869"/>
                </a:cubicBezTo>
                <a:cubicBezTo>
                  <a:pt x="2692365" y="1050524"/>
                  <a:pt x="2524467" y="1029180"/>
                  <a:pt x="2356570" y="1004786"/>
                </a:cubicBezTo>
                <a:cubicBezTo>
                  <a:pt x="5648013" y="1560318"/>
                  <a:pt x="9080277" y="1121784"/>
                  <a:pt x="12198033" y="243599"/>
                </a:cubicBezTo>
                <a:lnTo>
                  <a:pt x="12198033" y="254307"/>
                </a:lnTo>
                <a:cubicBezTo>
                  <a:pt x="10479035" y="738495"/>
                  <a:pt x="8796253" y="1051905"/>
                  <a:pt x="7190245" y="1184690"/>
                </a:cubicBezTo>
                <a:cubicBezTo>
                  <a:pt x="5449415" y="1331052"/>
                  <a:pt x="3788115" y="1263969"/>
                  <a:pt x="2241693" y="992589"/>
                </a:cubicBezTo>
                <a:cubicBezTo>
                  <a:pt x="5555679" y="1638083"/>
                  <a:pt x="9045497" y="1222147"/>
                  <a:pt x="12198033" y="356032"/>
                </a:cubicBezTo>
                <a:lnTo>
                  <a:pt x="12198033" y="372908"/>
                </a:lnTo>
                <a:cubicBezTo>
                  <a:pt x="10475672" y="846233"/>
                  <a:pt x="8795354" y="1145588"/>
                  <a:pt x="7190245" y="1260920"/>
                </a:cubicBezTo>
                <a:cubicBezTo>
                  <a:pt x="6169606" y="1334101"/>
                  <a:pt x="5166641" y="1337151"/>
                  <a:pt x="4216695" y="1263969"/>
                </a:cubicBezTo>
                <a:cubicBezTo>
                  <a:pt x="3514178" y="1209084"/>
                  <a:pt x="2824915" y="1114558"/>
                  <a:pt x="2157744" y="980392"/>
                </a:cubicBezTo>
                <a:cubicBezTo>
                  <a:pt x="2983516" y="1162044"/>
                  <a:pt x="3819377" y="1275938"/>
                  <a:pt x="4657682" y="1331045"/>
                </a:cubicBezTo>
                <a:lnTo>
                  <a:pt x="4481479" y="1331045"/>
                </a:lnTo>
                <a:cubicBezTo>
                  <a:pt x="3656148" y="1268940"/>
                  <a:pt x="2856523" y="1150409"/>
                  <a:pt x="2087051" y="977343"/>
                </a:cubicBezTo>
                <a:cubicBezTo>
                  <a:pt x="2060541" y="971245"/>
                  <a:pt x="2034031" y="965146"/>
                  <a:pt x="2003102" y="959048"/>
                </a:cubicBezTo>
                <a:cubicBezTo>
                  <a:pt x="2011939" y="962097"/>
                  <a:pt x="2016357" y="962097"/>
                  <a:pt x="2020776" y="965146"/>
                </a:cubicBezTo>
                <a:cubicBezTo>
                  <a:pt x="2693419" y="1133468"/>
                  <a:pt x="3373403" y="1254070"/>
                  <a:pt x="4056351" y="1331045"/>
                </a:cubicBezTo>
                <a:lnTo>
                  <a:pt x="4007137" y="1331045"/>
                </a:lnTo>
                <a:cubicBezTo>
                  <a:pt x="3452862" y="1266043"/>
                  <a:pt x="2911375" y="1173851"/>
                  <a:pt x="2383080" y="1056623"/>
                </a:cubicBezTo>
                <a:cubicBezTo>
                  <a:pt x="2860989" y="1171751"/>
                  <a:pt x="3341603" y="1263400"/>
                  <a:pt x="3823766" y="1331045"/>
                </a:cubicBezTo>
                <a:lnTo>
                  <a:pt x="3673814" y="1331045"/>
                </a:lnTo>
                <a:cubicBezTo>
                  <a:pt x="3424567" y="1294913"/>
                  <a:pt x="3178451" y="1251546"/>
                  <a:pt x="2935374" y="1202985"/>
                </a:cubicBezTo>
                <a:cubicBezTo>
                  <a:pt x="3160719" y="1250976"/>
                  <a:pt x="3388573" y="1294278"/>
                  <a:pt x="3619140" y="1331045"/>
                </a:cubicBezTo>
                <a:lnTo>
                  <a:pt x="3470205" y="1331045"/>
                </a:lnTo>
                <a:cubicBezTo>
                  <a:pt x="3254905" y="1294187"/>
                  <a:pt x="3042011" y="1251324"/>
                  <a:pt x="2831395" y="1203735"/>
                </a:cubicBezTo>
                <a:lnTo>
                  <a:pt x="2665855" y="1166395"/>
                </a:lnTo>
                <a:cubicBezTo>
                  <a:pt x="2710038" y="1178591"/>
                  <a:pt x="2754222" y="1187739"/>
                  <a:pt x="2798405" y="1196887"/>
                </a:cubicBezTo>
                <a:lnTo>
                  <a:pt x="2831395" y="1203735"/>
                </a:lnTo>
                <a:cubicBezTo>
                  <a:pt x="3026164" y="1252537"/>
                  <a:pt x="3221677" y="1294670"/>
                  <a:pt x="3417529" y="1331045"/>
                </a:cubicBezTo>
                <a:lnTo>
                  <a:pt x="3268386" y="1331045"/>
                </a:lnTo>
                <a:cubicBezTo>
                  <a:pt x="3185950" y="1316178"/>
                  <a:pt x="3104226" y="1298672"/>
                  <a:pt x="3022804" y="1280541"/>
                </a:cubicBezTo>
                <a:cubicBezTo>
                  <a:pt x="2940474" y="1262134"/>
                  <a:pt x="2858380" y="1242071"/>
                  <a:pt x="2776313" y="1221280"/>
                </a:cubicBezTo>
                <a:cubicBezTo>
                  <a:pt x="2851425" y="1239576"/>
                  <a:pt x="2926537" y="1257871"/>
                  <a:pt x="3001649" y="1276166"/>
                </a:cubicBezTo>
                <a:lnTo>
                  <a:pt x="3022804" y="1280541"/>
                </a:lnTo>
                <a:lnTo>
                  <a:pt x="3258162" y="1331045"/>
                </a:lnTo>
                <a:lnTo>
                  <a:pt x="3101398" y="1331045"/>
                </a:lnTo>
                <a:cubicBezTo>
                  <a:pt x="3027997" y="1316434"/>
                  <a:pt x="2954075" y="1298585"/>
                  <a:pt x="2882354" y="1279216"/>
                </a:cubicBezTo>
                <a:lnTo>
                  <a:pt x="3101039" y="1331045"/>
                </a:lnTo>
                <a:lnTo>
                  <a:pt x="2819650" y="1331045"/>
                </a:lnTo>
                <a:cubicBezTo>
                  <a:pt x="2316348" y="1194470"/>
                  <a:pt x="1824455" y="1031459"/>
                  <a:pt x="1344768" y="843177"/>
                </a:cubicBezTo>
                <a:cubicBezTo>
                  <a:pt x="877686" y="764236"/>
                  <a:pt x="442595" y="705795"/>
                  <a:pt x="0" y="660447"/>
                </a:cubicBezTo>
                <a:lnTo>
                  <a:pt x="0" y="656764"/>
                </a:lnTo>
                <a:cubicBezTo>
                  <a:pt x="377874" y="694662"/>
                  <a:pt x="817021" y="750847"/>
                  <a:pt x="1322676" y="834030"/>
                </a:cubicBezTo>
                <a:cubicBezTo>
                  <a:pt x="1296166" y="824882"/>
                  <a:pt x="1265238" y="812685"/>
                  <a:pt x="1238728" y="800488"/>
                </a:cubicBezTo>
                <a:cubicBezTo>
                  <a:pt x="829615" y="718589"/>
                  <a:pt x="418296" y="645829"/>
                  <a:pt x="0" y="583871"/>
                </a:cubicBezTo>
                <a:lnTo>
                  <a:pt x="0" y="577715"/>
                </a:lnTo>
                <a:cubicBezTo>
                  <a:pt x="405627" y="636456"/>
                  <a:pt x="811131" y="709719"/>
                  <a:pt x="1216636" y="791341"/>
                </a:cubicBezTo>
                <a:cubicBezTo>
                  <a:pt x="1194544" y="782193"/>
                  <a:pt x="1168034" y="773045"/>
                  <a:pt x="1145942" y="763898"/>
                </a:cubicBezTo>
                <a:cubicBezTo>
                  <a:pt x="1097340" y="751701"/>
                  <a:pt x="1048739" y="739504"/>
                  <a:pt x="995718" y="730356"/>
                </a:cubicBezTo>
                <a:cubicBezTo>
                  <a:pt x="662862" y="654451"/>
                  <a:pt x="331903" y="586398"/>
                  <a:pt x="0" y="525497"/>
                </a:cubicBezTo>
                <a:lnTo>
                  <a:pt x="0" y="515954"/>
                </a:lnTo>
                <a:cubicBezTo>
                  <a:pt x="364641" y="581994"/>
                  <a:pt x="728782" y="658099"/>
                  <a:pt x="1092922" y="742553"/>
                </a:cubicBezTo>
                <a:cubicBezTo>
                  <a:pt x="1061994" y="730356"/>
                  <a:pt x="1035484" y="718160"/>
                  <a:pt x="1008974" y="705963"/>
                </a:cubicBezTo>
                <a:cubicBezTo>
                  <a:pt x="986916" y="702918"/>
                  <a:pt x="969262" y="696834"/>
                  <a:pt x="969208" y="696815"/>
                </a:cubicBezTo>
                <a:cubicBezTo>
                  <a:pt x="679894" y="623469"/>
                  <a:pt x="347184" y="546040"/>
                  <a:pt x="0" y="469406"/>
                </a:cubicBezTo>
                <a:lnTo>
                  <a:pt x="0" y="462322"/>
                </a:lnTo>
                <a:cubicBezTo>
                  <a:pt x="285172" y="527372"/>
                  <a:pt x="682319" y="619356"/>
                  <a:pt x="968950" y="689582"/>
                </a:cubicBezTo>
                <a:cubicBezTo>
                  <a:pt x="971885" y="691215"/>
                  <a:pt x="974965" y="692491"/>
                  <a:pt x="978045" y="693766"/>
                </a:cubicBezTo>
                <a:lnTo>
                  <a:pt x="973627" y="690717"/>
                </a:lnTo>
                <a:lnTo>
                  <a:pt x="968950" y="689582"/>
                </a:lnTo>
                <a:lnTo>
                  <a:pt x="911770" y="663274"/>
                </a:lnTo>
                <a:cubicBezTo>
                  <a:pt x="603081" y="576909"/>
                  <a:pt x="299644" y="492960"/>
                  <a:pt x="0" y="415049"/>
                </a:cubicBezTo>
                <a:lnTo>
                  <a:pt x="0" y="403870"/>
                </a:lnTo>
                <a:cubicBezTo>
                  <a:pt x="275445" y="476181"/>
                  <a:pt x="553584" y="552778"/>
                  <a:pt x="836658" y="632781"/>
                </a:cubicBezTo>
                <a:cubicBezTo>
                  <a:pt x="823403" y="626683"/>
                  <a:pt x="810148" y="620585"/>
                  <a:pt x="801311" y="614486"/>
                </a:cubicBezTo>
                <a:cubicBezTo>
                  <a:pt x="531054" y="530373"/>
                  <a:pt x="263975" y="449550"/>
                  <a:pt x="0" y="370949"/>
                </a:cubicBezTo>
                <a:lnTo>
                  <a:pt x="0" y="357127"/>
                </a:lnTo>
                <a:cubicBezTo>
                  <a:pt x="165011" y="407422"/>
                  <a:pt x="333101" y="459584"/>
                  <a:pt x="505282" y="513862"/>
                </a:cubicBezTo>
                <a:lnTo>
                  <a:pt x="0" y="340995"/>
                </a:lnTo>
                <a:lnTo>
                  <a:pt x="0" y="311409"/>
                </a:lnTo>
                <a:cubicBezTo>
                  <a:pt x="37143" y="323887"/>
                  <a:pt x="74462" y="336499"/>
                  <a:pt x="112048" y="349204"/>
                </a:cubicBezTo>
                <a:lnTo>
                  <a:pt x="0" y="307856"/>
                </a:lnTo>
                <a:lnTo>
                  <a:pt x="0" y="202082"/>
                </a:lnTo>
                <a:cubicBezTo>
                  <a:pt x="169306" y="283978"/>
                  <a:pt x="341819" y="366541"/>
                  <a:pt x="518537" y="449829"/>
                </a:cubicBezTo>
                <a:cubicBezTo>
                  <a:pt x="575975" y="474222"/>
                  <a:pt x="628995" y="498616"/>
                  <a:pt x="686434" y="523010"/>
                </a:cubicBezTo>
                <a:cubicBezTo>
                  <a:pt x="712944" y="535207"/>
                  <a:pt x="739454" y="544354"/>
                  <a:pt x="770382" y="556551"/>
                </a:cubicBezTo>
                <a:cubicBezTo>
                  <a:pt x="810148" y="574846"/>
                  <a:pt x="854331" y="590092"/>
                  <a:pt x="894096" y="608388"/>
                </a:cubicBezTo>
                <a:cubicBezTo>
                  <a:pt x="955953" y="632781"/>
                  <a:pt x="1013392" y="654126"/>
                  <a:pt x="1070830" y="675471"/>
                </a:cubicBezTo>
                <a:cubicBezTo>
                  <a:pt x="1260819" y="739504"/>
                  <a:pt x="1450808" y="800488"/>
                  <a:pt x="1645216" y="858424"/>
                </a:cubicBezTo>
                <a:cubicBezTo>
                  <a:pt x="1720328" y="876719"/>
                  <a:pt x="1795440" y="895014"/>
                  <a:pt x="1874970" y="913309"/>
                </a:cubicBezTo>
                <a:cubicBezTo>
                  <a:pt x="1967755" y="931605"/>
                  <a:pt x="2060541" y="949900"/>
                  <a:pt x="2153326" y="968195"/>
                </a:cubicBezTo>
                <a:cubicBezTo>
                  <a:pt x="2166581" y="971245"/>
                  <a:pt x="2179836" y="971245"/>
                  <a:pt x="2197509" y="974294"/>
                </a:cubicBezTo>
                <a:cubicBezTo>
                  <a:pt x="5483281" y="1420688"/>
                  <a:pt x="8956898" y="948095"/>
                  <a:pt x="12198033" y="0"/>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Placeholder 1"/>
          <p:cNvSpPr>
            <a:spLocks noGrp="1"/>
          </p:cNvSpPr>
          <p:nvPr>
            <p:ph type="title"/>
          </p:nvPr>
        </p:nvSpPr>
        <p:spPr>
          <a:xfrm>
            <a:off x="1522412" y="402276"/>
            <a:ext cx="9144000" cy="11604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2" y="1828800"/>
            <a:ext cx="9144000" cy="4191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433635" y="6413501"/>
            <a:ext cx="1242177" cy="250826"/>
          </a:xfrm>
          <a:prstGeom prst="rect">
            <a:avLst/>
          </a:prstGeom>
        </p:spPr>
        <p:txBody>
          <a:bodyPr vert="horz" lIns="91440" tIns="45720" rIns="91440" bIns="45720" rtlCol="0" anchor="ctr"/>
          <a:lstStyle>
            <a:lvl1pPr algn="r">
              <a:defRPr sz="1000">
                <a:solidFill>
                  <a:schemeClr val="tx1"/>
                </a:solidFill>
              </a:defRPr>
            </a:lvl1pPr>
          </a:lstStyle>
          <a:p>
            <a:fld id="{C101A9C7-C274-4F50-89C9-83BDB06EDB81}" type="datetime1">
              <a:rPr lang="en-US"/>
              <a:pPr/>
              <a:t>10/13/19</a:t>
            </a:fld>
            <a:endParaRPr/>
          </a:p>
        </p:txBody>
      </p:sp>
      <p:sp>
        <p:nvSpPr>
          <p:cNvPr id="5" name="Footer Placeholder 4"/>
          <p:cNvSpPr>
            <a:spLocks noGrp="1"/>
          </p:cNvSpPr>
          <p:nvPr>
            <p:ph type="ftr" sz="quarter" idx="3"/>
          </p:nvPr>
        </p:nvSpPr>
        <p:spPr>
          <a:xfrm>
            <a:off x="1526576" y="6413501"/>
            <a:ext cx="6777636" cy="250826"/>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9828212" y="6413501"/>
            <a:ext cx="854940" cy="250826"/>
          </a:xfrm>
          <a:prstGeom prst="rect">
            <a:avLst/>
          </a:prstGeom>
        </p:spPr>
        <p:txBody>
          <a:bodyPr vert="horz" lIns="91440" tIns="45720" rIns="91440" bIns="45720" rtlCol="0" anchor="ctr"/>
          <a:lstStyle>
            <a:lvl1pPr algn="r">
              <a:defRPr sz="1000">
                <a:solidFill>
                  <a:schemeClr val="tx1"/>
                </a:solidFill>
              </a:defRPr>
            </a:lvl1pPr>
          </a:lstStyle>
          <a:p>
            <a:fld id="{6BBE7942-5B1B-4E74-B3CD-25BF9B0ABE25}" type="slidenum">
              <a:rPr/>
              <a:pPr/>
              <a:t>‹#›</a:t>
            </a:fld>
            <a:endParaRPr/>
          </a:p>
        </p:txBody>
      </p:sp>
    </p:spTree>
  </p:cSld>
  <p:clrMap bg1="dk1" tx1="lt1" bg2="dk2" tx2="lt2" accent1="accent1" accent2="accent2" accent3="accent3" accent4="accent4" accent5="accent5" accent6="accent6" hlink="hlink" folHlink="folHlink"/>
  <p:sldLayoutIdLst>
    <p:sldLayoutId id="2147483661" r:id="rId1"/>
    <p:sldLayoutId id="2147483673" r:id="rId2"/>
    <p:sldLayoutId id="2147483663" r:id="rId3"/>
    <p:sldLayoutId id="2147483675" r:id="rId4"/>
    <p:sldLayoutId id="2147483676" r:id="rId5"/>
    <p:sldLayoutId id="2147483667" r:id="rId6"/>
    <p:sldLayoutId id="2147483668" r:id="rId7"/>
    <p:sldLayoutId id="2147483674" r:id="rId8"/>
    <p:sldLayoutId id="2147483670"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b="1" kern="1200" baseline="0">
          <a:solidFill>
            <a:schemeClr val="tx1"/>
          </a:solidFill>
          <a:effectLst>
            <a:outerShdw blurRad="38100" dist="38100" dir="2700000" algn="br" rotWithShape="0">
              <a:schemeClr val="bg2">
                <a:lumMod val="50000"/>
                <a:alpha val="43000"/>
              </a:scheme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effectLst>
            <a:outerShdw blurRad="50800" dist="38100" dir="2700000" algn="tr" rotWithShape="0">
              <a:schemeClr val="bg2">
                <a:lumMod val="50000"/>
                <a:alpha val="43000"/>
              </a:schemeClr>
            </a:outerShdw>
          </a:effectLst>
          <a:latin typeface="+mn-lt"/>
          <a:ea typeface="+mn-ea"/>
          <a:cs typeface="+mn-cs"/>
        </a:defRPr>
      </a:lvl1pPr>
      <a:lvl2pPr marL="457200" indent="-228600" algn="l" defTabSz="914400" rtl="0" eaLnBrk="1" latinLnBrk="0" hangingPunct="1">
        <a:lnSpc>
          <a:spcPct val="90000"/>
        </a:lnSpc>
        <a:spcBef>
          <a:spcPts val="1200"/>
        </a:spcBef>
        <a:buClr>
          <a:schemeClr val="tx1"/>
        </a:buClr>
        <a:buFont typeface="Arial" pitchFamily="34" charset="0"/>
        <a:buChar char="•"/>
        <a:defRPr sz="2200" kern="1200">
          <a:solidFill>
            <a:schemeClr val="tx1"/>
          </a:solidFill>
          <a:effectLst>
            <a:outerShdw blurRad="50800" dist="38100" dir="2700000" algn="tr" rotWithShape="0">
              <a:schemeClr val="bg2">
                <a:lumMod val="50000"/>
                <a:alpha val="43000"/>
              </a:schemeClr>
            </a:outerShdw>
          </a:effectLst>
          <a:latin typeface="+mn-lt"/>
          <a:ea typeface="+mn-ea"/>
          <a:cs typeface="+mn-cs"/>
        </a:defRPr>
      </a:lvl2pPr>
      <a:lvl3pPr marL="685800" indent="-18288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effectLst>
            <a:outerShdw blurRad="50800" dist="38100" dir="2700000" algn="tr" rotWithShape="0">
              <a:schemeClr val="bg2">
                <a:lumMod val="50000"/>
                <a:alpha val="43000"/>
              </a:schemeClr>
            </a:outerShdw>
          </a:effectLst>
          <a:latin typeface="+mn-lt"/>
          <a:ea typeface="+mn-ea"/>
          <a:cs typeface="+mn-cs"/>
        </a:defRPr>
      </a:lvl3pPr>
      <a:lvl4pPr marL="868680" indent="-182880" algn="l" defTabSz="914400" rtl="0" eaLnBrk="1" latinLnBrk="0" hangingPunct="1">
        <a:lnSpc>
          <a:spcPct val="90000"/>
        </a:lnSpc>
        <a:spcBef>
          <a:spcPts val="800"/>
        </a:spcBef>
        <a:buClr>
          <a:schemeClr val="tx1"/>
        </a:buClr>
        <a:buFont typeface="Arial" pitchFamily="34" charset="0"/>
        <a:buChar char="•"/>
        <a:tabLst/>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4pPr>
      <a:lvl5pPr marL="1051560" indent="-182880" algn="l" defTabSz="914400" rtl="0" eaLnBrk="1" latinLnBrk="0" hangingPunct="1">
        <a:lnSpc>
          <a:spcPct val="90000"/>
        </a:lnSpc>
        <a:spcBef>
          <a:spcPts val="600"/>
        </a:spcBef>
        <a:buClr>
          <a:schemeClr val="tx1"/>
        </a:buClr>
        <a:buFont typeface="Arial" pitchFamily="34" charset="0"/>
        <a:buChar char="•"/>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5pPr>
      <a:lvl6pPr marL="123444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6pPr>
      <a:lvl7pPr marL="141732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7pPr>
      <a:lvl8pPr marL="160020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8pPr>
      <a:lvl9pPr marL="1783080" indent="-182880" algn="l" defTabSz="914400" rtl="0" eaLnBrk="1" latinLnBrk="0" hangingPunct="1">
        <a:spcBef>
          <a:spcPts val="600"/>
        </a:spcBef>
        <a:buFont typeface="Arial" pitchFamily="34" charset="0"/>
        <a:buChar char="•"/>
        <a:defRPr sz="1600" kern="1200">
          <a:solidFill>
            <a:schemeClr val="tx1"/>
          </a:solidFill>
          <a:effectLst>
            <a:outerShdw blurRad="50800" dist="12700" dir="8100000" algn="tr" rotWithShape="0">
              <a:schemeClr val="bg2">
                <a:lumMod val="50000"/>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blend.com/" TargetMode="External"/><Relationship Id="rId2" Type="http://schemas.openxmlformats.org/officeDocument/2006/relationships/hyperlink" Target="mailto:mmillerick@blend.com" TargetMode="External"/><Relationship Id="rId1" Type="http://schemas.openxmlformats.org/officeDocument/2006/relationships/slideLayout" Target="../slideLayouts/slideLayout6.xml"/><Relationship Id="rId4" Type="http://schemas.openxmlformats.org/officeDocument/2006/relationships/image" Target="../media/image13.tif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1522412" y="2362200"/>
            <a:ext cx="9144000" cy="1219200"/>
          </a:xfrm>
        </p:spPr>
        <p:txBody>
          <a:bodyPr/>
          <a:lstStyle/>
          <a:p>
            <a:r>
              <a:rPr lang="en-US" dirty="0">
                <a:latin typeface="Constantia" pitchFamily="18" charset="0"/>
              </a:rPr>
              <a:t>Adding process to increase quality without adding tests</a:t>
            </a:r>
          </a:p>
        </p:txBody>
      </p:sp>
      <p:sp>
        <p:nvSpPr>
          <p:cNvPr id="9" name="Subtitle 8"/>
          <p:cNvSpPr>
            <a:spLocks noGrp="1"/>
          </p:cNvSpPr>
          <p:nvPr>
            <p:ph type="subTitle" idx="1"/>
          </p:nvPr>
        </p:nvSpPr>
        <p:spPr/>
        <p:txBody>
          <a:bodyPr/>
          <a:lstStyle/>
          <a:p>
            <a:r>
              <a:rPr lang="en-US" sz="2400" dirty="0">
                <a:latin typeface="Constantia" pitchFamily="18" charset="0"/>
              </a:rPr>
              <a:t>Michael </a:t>
            </a:r>
            <a:r>
              <a:rPr lang="en-US" sz="2400" dirty="0" err="1">
                <a:latin typeface="Constantia" pitchFamily="18" charset="0"/>
              </a:rPr>
              <a:t>millerick</a:t>
            </a:r>
            <a:br>
              <a:rPr lang="en-US" sz="2400" dirty="0">
                <a:latin typeface="Constantia" pitchFamily="18" charset="0"/>
              </a:rPr>
            </a:br>
            <a:r>
              <a:rPr lang="en-US" sz="2400" dirty="0">
                <a:latin typeface="Constantia" pitchFamily="18" charset="0"/>
              </a:rPr>
              <a:t>14 October 2019</a:t>
            </a:r>
          </a:p>
        </p:txBody>
      </p:sp>
      <p:sp>
        <p:nvSpPr>
          <p:cNvPr id="3" name="TextBox 2"/>
          <p:cNvSpPr txBox="1"/>
          <p:nvPr/>
        </p:nvSpPr>
        <p:spPr>
          <a:xfrm>
            <a:off x="10870153" y="92103"/>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7" name="TextBox 6"/>
          <p:cNvSpPr txBox="1"/>
          <p:nvPr/>
        </p:nvSpPr>
        <p:spPr>
          <a:xfrm rot="16200000">
            <a:off x="10362465" y="398350"/>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6" name="TextBox 5"/>
          <p:cNvSpPr txBox="1"/>
          <p:nvPr/>
        </p:nvSpPr>
        <p:spPr>
          <a:xfrm>
            <a:off x="0" y="6516368"/>
            <a:ext cx="990600" cy="341632"/>
          </a:xfrm>
          <a:prstGeom prst="rect">
            <a:avLst/>
          </a:prstGeom>
          <a:noFill/>
        </p:spPr>
        <p:txBody>
          <a:bodyPr wrap="square" rtlCol="0">
            <a:spAutoFit/>
          </a:bodyPr>
          <a:lstStyle/>
          <a:p>
            <a:pPr>
              <a:lnSpc>
                <a:spcPct val="90000"/>
              </a:lnSpc>
            </a:pPr>
            <a:r>
              <a:rPr lang="en-US" sz="16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PNSQC</a:t>
            </a: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t>
            </a:r>
            <a:endParaRPr lang="en-US" dirty="0">
              <a:effectLst>
                <a:outerShdw blurRad="50800" dist="38100" dir="2700000" algn="tl">
                  <a:schemeClr val="bg2">
                    <a:lumMod val="50000"/>
                    <a:alpha val="43000"/>
                  </a:schemeClr>
                </a:outerShdw>
              </a:effectLst>
            </a:endParaRPr>
          </a:p>
        </p:txBody>
      </p:sp>
    </p:spTree>
    <p:extLst>
      <p:ext uri="{BB962C8B-B14F-4D97-AF65-F5344CB8AC3E}">
        <p14:creationId xmlns:p14="http://schemas.microsoft.com/office/powerpoint/2010/main" val="79245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9144000" cy="822296"/>
          </a:xfrm>
        </p:spPr>
        <p:txBody>
          <a:bodyPr/>
          <a:lstStyle/>
          <a:p>
            <a:r>
              <a:rPr lang="en-US" dirty="0">
                <a:latin typeface="Calibri" panose="020F0502020204030204" pitchFamily="34" charset="0"/>
              </a:rPr>
              <a:t>Tools</a:t>
            </a: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5" name="TextBox 4"/>
          <p:cNvSpPr txBox="1"/>
          <p:nvPr/>
        </p:nvSpPr>
        <p:spPr>
          <a:xfrm>
            <a:off x="150812" y="1066800"/>
            <a:ext cx="11582400" cy="3083921"/>
          </a:xfrm>
          <a:prstGeom prst="rect">
            <a:avLst/>
          </a:prstGeom>
          <a:noFill/>
        </p:spPr>
        <p:txBody>
          <a:bodyPr wrap="square" rtlCol="0">
            <a:spAutoFit/>
          </a:bodyPr>
          <a:lstStyle/>
          <a:p>
            <a:pPr>
              <a:lnSpc>
                <a:spcPct val="90000"/>
              </a:lnSpc>
            </a:pPr>
            <a:r>
              <a:rPr lang="en-US" sz="2400" dirty="0">
                <a:effectLst>
                  <a:outerShdw blurRad="50800" dist="38100" dir="2700000" algn="tl">
                    <a:schemeClr val="bg2">
                      <a:lumMod val="50000"/>
                      <a:alpha val="43000"/>
                    </a:schemeClr>
                  </a:outerShdw>
                </a:effectLst>
                <a:latin typeface="Calibri" panose="020F0502020204030204" pitchFamily="34" charset="0"/>
              </a:rPr>
              <a:t>Merge bot</a:t>
            </a:r>
          </a:p>
          <a:p>
            <a:pPr marL="342900" indent="-342900">
              <a:lnSpc>
                <a:spcPct val="90000"/>
              </a:lnSpc>
              <a:buFont typeface="Arial" panose="020B0604020202020204" pitchFamily="34" charset="0"/>
              <a:buChar char="•"/>
            </a:pPr>
            <a:r>
              <a:rPr lang="en-US" sz="2400" dirty="0">
                <a:effectLst>
                  <a:outerShdw blurRad="50800" dist="38100" dir="2700000" algn="tl">
                    <a:schemeClr val="bg2">
                      <a:lumMod val="50000"/>
                      <a:alpha val="43000"/>
                    </a:schemeClr>
                  </a:outerShdw>
                </a:effectLst>
                <a:latin typeface="Calibri" panose="020F0502020204030204" pitchFamily="34" charset="0"/>
              </a:rPr>
              <a:t>A label applied to </a:t>
            </a:r>
            <a:r>
              <a:rPr lang="en-US" sz="2400" dirty="0" err="1">
                <a:effectLst>
                  <a:outerShdw blurRad="50800" dist="38100" dir="2700000" algn="tl">
                    <a:schemeClr val="bg2">
                      <a:lumMod val="50000"/>
                      <a:alpha val="43000"/>
                    </a:schemeClr>
                  </a:outerShdw>
                </a:effectLst>
                <a:latin typeface="Calibri" panose="020F0502020204030204" pitchFamily="34" charset="0"/>
              </a:rPr>
              <a:t>Github</a:t>
            </a:r>
            <a:r>
              <a:rPr lang="en-US" sz="2400" dirty="0">
                <a:effectLst>
                  <a:outerShdw blurRad="50800" dist="38100" dir="2700000" algn="tl">
                    <a:schemeClr val="bg2">
                      <a:lumMod val="50000"/>
                      <a:alpha val="43000"/>
                    </a:schemeClr>
                  </a:outerShdw>
                </a:effectLst>
                <a:latin typeface="Calibri" panose="020F0502020204030204" pitchFamily="34" charset="0"/>
              </a:rPr>
              <a:t> pull requests when they were ready to merge</a:t>
            </a:r>
          </a:p>
          <a:p>
            <a:pPr marL="342900" indent="-342900">
              <a:lnSpc>
                <a:spcPct val="90000"/>
              </a:lnSpc>
              <a:buFont typeface="Arial" panose="020B0604020202020204" pitchFamily="34" charset="0"/>
              <a:buChar char="•"/>
            </a:pPr>
            <a:r>
              <a:rPr lang="en-US" sz="2400" dirty="0">
                <a:effectLst>
                  <a:outerShdw blurRad="50800" dist="38100" dir="2700000" algn="tl">
                    <a:schemeClr val="bg2">
                      <a:lumMod val="50000"/>
                      <a:alpha val="43000"/>
                    </a:schemeClr>
                  </a:outerShdw>
                </a:effectLst>
                <a:latin typeface="Calibri" panose="020F0502020204030204" pitchFamily="34" charset="0"/>
              </a:rPr>
              <a:t>A bot would apply comments to the pull request to rerun tests and merge the pull request</a:t>
            </a:r>
          </a:p>
          <a:p>
            <a:pPr marL="342900" indent="-342900">
              <a:lnSpc>
                <a:spcPct val="90000"/>
              </a:lnSpc>
              <a:buFont typeface="Arial" panose="020B0604020202020204" pitchFamily="34" charset="0"/>
              <a:buChar char="•"/>
            </a:pPr>
            <a:endParaRPr lang="en-US" sz="2400" dirty="0">
              <a:effectLst>
                <a:outerShdw blurRad="50800" dist="38100" dir="2700000" algn="tl">
                  <a:schemeClr val="bg2">
                    <a:lumMod val="50000"/>
                    <a:alpha val="43000"/>
                  </a:schemeClr>
                </a:outerShdw>
              </a:effectLst>
              <a:latin typeface="Calibri" panose="020F0502020204030204" pitchFamily="34" charset="0"/>
            </a:endParaRPr>
          </a:p>
          <a:p>
            <a:pPr>
              <a:lnSpc>
                <a:spcPct val="90000"/>
              </a:lnSpc>
            </a:pPr>
            <a:r>
              <a:rPr lang="en-US" sz="2400" dirty="0">
                <a:effectLst>
                  <a:outerShdw blurRad="50800" dist="38100" dir="2700000" algn="tl">
                    <a:schemeClr val="bg2">
                      <a:lumMod val="50000"/>
                      <a:alpha val="43000"/>
                    </a:schemeClr>
                  </a:outerShdw>
                </a:effectLst>
                <a:latin typeface="Calibri" panose="020F0502020204030204" pitchFamily="34" charset="0"/>
              </a:rPr>
              <a:t>Benefits</a:t>
            </a:r>
          </a:p>
          <a:p>
            <a:pPr marL="342900" indent="-342900">
              <a:lnSpc>
                <a:spcPct val="90000"/>
              </a:lnSpc>
              <a:buFont typeface="Arial" panose="020B0604020202020204" pitchFamily="34" charset="0"/>
              <a:buChar char="•"/>
            </a:pPr>
            <a:r>
              <a:rPr lang="en-US" sz="2400" dirty="0">
                <a:effectLst>
                  <a:outerShdw blurRad="50800" dist="38100" dir="2700000" algn="tl">
                    <a:schemeClr val="bg2">
                      <a:lumMod val="50000"/>
                      <a:alpha val="43000"/>
                    </a:schemeClr>
                  </a:outerShdw>
                </a:effectLst>
                <a:latin typeface="Calibri" panose="020F0502020204030204" pitchFamily="34" charset="0"/>
              </a:rPr>
              <a:t>Engineers no longer need to monitor their pull requests</a:t>
            </a:r>
          </a:p>
          <a:p>
            <a:pPr marL="342900" indent="-342900">
              <a:lnSpc>
                <a:spcPct val="90000"/>
              </a:lnSpc>
              <a:buFont typeface="Arial" panose="020B0604020202020204" pitchFamily="34" charset="0"/>
              <a:buChar char="•"/>
            </a:pPr>
            <a:r>
              <a:rPr lang="en-US" sz="2400" dirty="0">
                <a:effectLst>
                  <a:outerShdw blurRad="50800" dist="38100" dir="2700000" algn="tl">
                    <a:schemeClr val="bg2">
                      <a:lumMod val="50000"/>
                      <a:alpha val="43000"/>
                    </a:schemeClr>
                  </a:outerShdw>
                </a:effectLst>
                <a:latin typeface="Calibri" panose="020F0502020204030204" pitchFamily="34" charset="0"/>
              </a:rPr>
              <a:t>Eliminated the thundering herd effect</a:t>
            </a:r>
          </a:p>
          <a:p>
            <a:pPr marL="342900" indent="-342900">
              <a:lnSpc>
                <a:spcPct val="90000"/>
              </a:lnSpc>
              <a:buFont typeface="Arial" panose="020B0604020202020204" pitchFamily="34" charset="0"/>
              <a:buChar char="•"/>
            </a:pPr>
            <a:r>
              <a:rPr lang="en-US" sz="2400" dirty="0">
                <a:effectLst>
                  <a:outerShdw blurRad="50800" dist="38100" dir="2700000" algn="tl">
                    <a:schemeClr val="bg2">
                      <a:lumMod val="50000"/>
                      <a:alpha val="43000"/>
                    </a:schemeClr>
                  </a:outerShdw>
                </a:effectLst>
                <a:latin typeface="Calibri" panose="020F0502020204030204" pitchFamily="34" charset="0"/>
              </a:rPr>
              <a:t>Allowed us to better use our infrastructure around the clock</a:t>
            </a:r>
          </a:p>
        </p:txBody>
      </p:sp>
      <p:sp>
        <p:nvSpPr>
          <p:cNvPr id="6" name="TextBox 5"/>
          <p:cNvSpPr txBox="1"/>
          <p:nvPr/>
        </p:nvSpPr>
        <p:spPr>
          <a:xfrm>
            <a:off x="0" y="6516368"/>
            <a:ext cx="990600" cy="341632"/>
          </a:xfrm>
          <a:prstGeom prst="rect">
            <a:avLst/>
          </a:prstGeom>
          <a:noFill/>
        </p:spPr>
        <p:txBody>
          <a:bodyPr wrap="square" rtlCol="0">
            <a:spAutoFit/>
          </a:bodyPr>
          <a:lstStyle/>
          <a:p>
            <a:pPr>
              <a:lnSpc>
                <a:spcPct val="90000"/>
              </a:lnSpc>
            </a:pPr>
            <a:r>
              <a:rPr lang="en-US" sz="16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PNSQC</a:t>
            </a: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t>
            </a:r>
            <a:endParaRPr lang="en-US" dirty="0">
              <a:effectLst>
                <a:outerShdw blurRad="50800" dist="38100" dir="2700000" algn="tl">
                  <a:schemeClr val="bg2">
                    <a:lumMod val="50000"/>
                    <a:alpha val="43000"/>
                  </a:schemeClr>
                </a:outerShdw>
              </a:effectLst>
            </a:endParaRPr>
          </a:p>
        </p:txBody>
      </p:sp>
      <p:pic>
        <p:nvPicPr>
          <p:cNvPr id="8" name="Picture 7">
            <a:extLst>
              <a:ext uri="{FF2B5EF4-FFF2-40B4-BE49-F238E27FC236}">
                <a16:creationId xmlns:a16="http://schemas.microsoft.com/office/drawing/2014/main" id="{61DD48E3-CF3C-FB47-96BA-F3DA651E5872}"/>
              </a:ext>
            </a:extLst>
          </p:cNvPr>
          <p:cNvPicPr>
            <a:picLocks noChangeAspect="1"/>
          </p:cNvPicPr>
          <p:nvPr/>
        </p:nvPicPr>
        <p:blipFill>
          <a:blip r:embed="rId3"/>
          <a:stretch>
            <a:fillRect/>
          </a:stretch>
        </p:blipFill>
        <p:spPr>
          <a:xfrm>
            <a:off x="2481262" y="4127944"/>
            <a:ext cx="7226300" cy="2653856"/>
          </a:xfrm>
          <a:prstGeom prst="rect">
            <a:avLst/>
          </a:prstGeom>
        </p:spPr>
      </p:pic>
    </p:spTree>
    <p:extLst>
      <p:ext uri="{BB962C8B-B14F-4D97-AF65-F5344CB8AC3E}">
        <p14:creationId xmlns:p14="http://schemas.microsoft.com/office/powerpoint/2010/main" val="382052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9144000" cy="822296"/>
          </a:xfrm>
        </p:spPr>
        <p:txBody>
          <a:bodyPr/>
          <a:lstStyle/>
          <a:p>
            <a:r>
              <a:rPr lang="en-US" dirty="0">
                <a:latin typeface="Calibri" panose="020F0502020204030204" pitchFamily="34" charset="0"/>
              </a:rPr>
              <a:t>Tools</a:t>
            </a: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5" name="TextBox 4"/>
          <p:cNvSpPr txBox="1"/>
          <p:nvPr/>
        </p:nvSpPr>
        <p:spPr>
          <a:xfrm>
            <a:off x="150812" y="1066800"/>
            <a:ext cx="11582400" cy="2419124"/>
          </a:xfrm>
          <a:prstGeom prst="rect">
            <a:avLst/>
          </a:prstGeom>
          <a:noFill/>
        </p:spPr>
        <p:txBody>
          <a:bodyPr wrap="square" rtlCol="0">
            <a:spAutoFit/>
          </a:bodyPr>
          <a:lstStyle/>
          <a:p>
            <a:pPr>
              <a:lnSpc>
                <a:spcPct val="90000"/>
              </a:lnSpc>
            </a:pPr>
            <a:r>
              <a:rPr lang="en-US" sz="2400" dirty="0">
                <a:effectLst>
                  <a:outerShdw blurRad="50800" dist="38100" dir="2700000" algn="tl">
                    <a:schemeClr val="bg2">
                      <a:lumMod val="50000"/>
                      <a:alpha val="43000"/>
                    </a:schemeClr>
                  </a:outerShdw>
                </a:effectLst>
                <a:latin typeface="Calibri" panose="020F0502020204030204" pitchFamily="34" charset="0"/>
              </a:rPr>
              <a:t>Slack notifications for test failures</a:t>
            </a:r>
          </a:p>
          <a:p>
            <a:pPr marL="342900" indent="-342900">
              <a:lnSpc>
                <a:spcPct val="90000"/>
              </a:lnSpc>
              <a:buFont typeface="Arial" panose="020B0604020202020204" pitchFamily="34" charset="0"/>
              <a:buChar char="•"/>
            </a:pPr>
            <a:r>
              <a:rPr lang="en-US" sz="2400" dirty="0">
                <a:effectLst>
                  <a:outerShdw blurRad="50800" dist="38100" dir="2700000" algn="tl">
                    <a:schemeClr val="bg2">
                      <a:lumMod val="50000"/>
                      <a:alpha val="43000"/>
                    </a:schemeClr>
                  </a:outerShdw>
                </a:effectLst>
                <a:latin typeface="Calibri" panose="020F0502020204030204" pitchFamily="34" charset="0"/>
              </a:rPr>
              <a:t>Delivered a link to Test Center via slack when tests failed</a:t>
            </a:r>
          </a:p>
          <a:p>
            <a:pPr marL="342900" indent="-342900">
              <a:lnSpc>
                <a:spcPct val="90000"/>
              </a:lnSpc>
              <a:buFont typeface="Arial" panose="020B0604020202020204" pitchFamily="34" charset="0"/>
              <a:buChar char="•"/>
            </a:pPr>
            <a:r>
              <a:rPr lang="en-US" sz="2400" dirty="0">
                <a:effectLst>
                  <a:outerShdw blurRad="50800" dist="38100" dir="2700000" algn="tl">
                    <a:schemeClr val="bg2">
                      <a:lumMod val="50000"/>
                      <a:alpha val="43000"/>
                    </a:schemeClr>
                  </a:outerShdw>
                </a:effectLst>
                <a:latin typeface="Calibri" panose="020F0502020204030204" pitchFamily="34" charset="0"/>
              </a:rPr>
              <a:t>Made it clear which engineering team owned the test that failed</a:t>
            </a:r>
          </a:p>
          <a:p>
            <a:pPr>
              <a:lnSpc>
                <a:spcPct val="90000"/>
              </a:lnSpc>
            </a:pPr>
            <a:endParaRPr lang="en-US" sz="2400" dirty="0">
              <a:effectLst>
                <a:outerShdw blurRad="50800" dist="38100" dir="2700000" algn="tl">
                  <a:schemeClr val="bg2">
                    <a:lumMod val="50000"/>
                    <a:alpha val="43000"/>
                  </a:schemeClr>
                </a:outerShdw>
              </a:effectLst>
              <a:latin typeface="Calibri" panose="020F0502020204030204" pitchFamily="34" charset="0"/>
            </a:endParaRPr>
          </a:p>
          <a:p>
            <a:pPr>
              <a:lnSpc>
                <a:spcPct val="90000"/>
              </a:lnSpc>
            </a:pPr>
            <a:r>
              <a:rPr lang="en-US" sz="2400" dirty="0">
                <a:effectLst>
                  <a:outerShdw blurRad="50800" dist="38100" dir="2700000" algn="tl">
                    <a:schemeClr val="bg2">
                      <a:lumMod val="50000"/>
                      <a:alpha val="43000"/>
                    </a:schemeClr>
                  </a:outerShdw>
                </a:effectLst>
                <a:latin typeface="Calibri" panose="020F0502020204030204" pitchFamily="34" charset="0"/>
              </a:rPr>
              <a:t>Benefits</a:t>
            </a:r>
          </a:p>
          <a:p>
            <a:pPr marL="342900" indent="-342900">
              <a:lnSpc>
                <a:spcPct val="90000"/>
              </a:lnSpc>
              <a:buFont typeface="Arial" panose="020B0604020202020204" pitchFamily="34" charset="0"/>
              <a:buChar char="•"/>
            </a:pPr>
            <a:r>
              <a:rPr lang="en-US" sz="2400" dirty="0">
                <a:effectLst>
                  <a:outerShdw blurRad="50800" dist="38100" dir="2700000" algn="tl">
                    <a:schemeClr val="bg2">
                      <a:lumMod val="50000"/>
                      <a:alpha val="43000"/>
                    </a:schemeClr>
                  </a:outerShdw>
                </a:effectLst>
                <a:latin typeface="Calibri" panose="020F0502020204030204" pitchFamily="34" charset="0"/>
              </a:rPr>
              <a:t>Gave engineers a good indication of whether or not the failure was from a flake</a:t>
            </a:r>
          </a:p>
          <a:p>
            <a:pPr marL="342900" indent="-342900">
              <a:lnSpc>
                <a:spcPct val="90000"/>
              </a:lnSpc>
              <a:buFont typeface="Arial" panose="020B0604020202020204" pitchFamily="34" charset="0"/>
              <a:buChar char="•"/>
            </a:pPr>
            <a:r>
              <a:rPr lang="en-US" sz="2400" dirty="0">
                <a:effectLst>
                  <a:outerShdw blurRad="50800" dist="38100" dir="2700000" algn="tl">
                    <a:schemeClr val="bg2">
                      <a:lumMod val="50000"/>
                      <a:alpha val="43000"/>
                    </a:schemeClr>
                  </a:outerShdw>
                </a:effectLst>
                <a:latin typeface="Calibri" panose="020F0502020204030204" pitchFamily="34" charset="0"/>
              </a:rPr>
              <a:t>Reduced the number of tests that were blindly rerun</a:t>
            </a:r>
          </a:p>
        </p:txBody>
      </p:sp>
      <p:sp>
        <p:nvSpPr>
          <p:cNvPr id="6" name="TextBox 5"/>
          <p:cNvSpPr txBox="1"/>
          <p:nvPr/>
        </p:nvSpPr>
        <p:spPr>
          <a:xfrm>
            <a:off x="0" y="6516368"/>
            <a:ext cx="990600" cy="341632"/>
          </a:xfrm>
          <a:prstGeom prst="rect">
            <a:avLst/>
          </a:prstGeom>
          <a:noFill/>
        </p:spPr>
        <p:txBody>
          <a:bodyPr wrap="square" rtlCol="0">
            <a:spAutoFit/>
          </a:bodyPr>
          <a:lstStyle/>
          <a:p>
            <a:pPr>
              <a:lnSpc>
                <a:spcPct val="90000"/>
              </a:lnSpc>
            </a:pPr>
            <a:r>
              <a:rPr lang="en-US" sz="16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PNSQC</a:t>
            </a: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t>
            </a:r>
            <a:endParaRPr lang="en-US" dirty="0">
              <a:effectLst>
                <a:outerShdw blurRad="50800" dist="38100" dir="2700000" algn="tl">
                  <a:schemeClr val="bg2">
                    <a:lumMod val="50000"/>
                    <a:alpha val="43000"/>
                  </a:schemeClr>
                </a:outerShdw>
              </a:effectLst>
            </a:endParaRPr>
          </a:p>
        </p:txBody>
      </p:sp>
      <p:pic>
        <p:nvPicPr>
          <p:cNvPr id="8" name="Picture 7">
            <a:extLst>
              <a:ext uri="{FF2B5EF4-FFF2-40B4-BE49-F238E27FC236}">
                <a16:creationId xmlns:a16="http://schemas.microsoft.com/office/drawing/2014/main" id="{A74AF9FB-52F2-344E-8D5B-41EEF2330C2F}"/>
              </a:ext>
            </a:extLst>
          </p:cNvPr>
          <p:cNvPicPr>
            <a:picLocks noChangeAspect="1"/>
          </p:cNvPicPr>
          <p:nvPr/>
        </p:nvPicPr>
        <p:blipFill>
          <a:blip r:embed="rId2"/>
          <a:stretch>
            <a:fillRect/>
          </a:stretch>
        </p:blipFill>
        <p:spPr>
          <a:xfrm>
            <a:off x="-1" y="5366120"/>
            <a:ext cx="12188825" cy="1110880"/>
          </a:xfrm>
          <a:prstGeom prst="rect">
            <a:avLst/>
          </a:prstGeom>
        </p:spPr>
      </p:pic>
      <p:pic>
        <p:nvPicPr>
          <p:cNvPr id="10" name="Picture 9">
            <a:extLst>
              <a:ext uri="{FF2B5EF4-FFF2-40B4-BE49-F238E27FC236}">
                <a16:creationId xmlns:a16="http://schemas.microsoft.com/office/drawing/2014/main" id="{25CD661C-4FAA-4748-A992-E149A9D6B81D}"/>
              </a:ext>
            </a:extLst>
          </p:cNvPr>
          <p:cNvPicPr>
            <a:picLocks noChangeAspect="1"/>
          </p:cNvPicPr>
          <p:nvPr/>
        </p:nvPicPr>
        <p:blipFill>
          <a:blip r:embed="rId3"/>
          <a:stretch>
            <a:fillRect/>
          </a:stretch>
        </p:blipFill>
        <p:spPr>
          <a:xfrm>
            <a:off x="-1" y="4198493"/>
            <a:ext cx="12188825" cy="906907"/>
          </a:xfrm>
          <a:prstGeom prst="rect">
            <a:avLst/>
          </a:prstGeom>
        </p:spPr>
      </p:pic>
    </p:spTree>
    <p:extLst>
      <p:ext uri="{BB962C8B-B14F-4D97-AF65-F5344CB8AC3E}">
        <p14:creationId xmlns:p14="http://schemas.microsoft.com/office/powerpoint/2010/main" val="420057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9144000" cy="822296"/>
          </a:xfrm>
        </p:spPr>
        <p:txBody>
          <a:bodyPr/>
          <a:lstStyle/>
          <a:p>
            <a:r>
              <a:rPr lang="en-US" dirty="0">
                <a:latin typeface="Calibri" panose="020F0502020204030204" pitchFamily="34" charset="0"/>
              </a:rPr>
              <a:t>Tools</a:t>
            </a: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5" name="TextBox 4"/>
          <p:cNvSpPr txBox="1"/>
          <p:nvPr/>
        </p:nvSpPr>
        <p:spPr>
          <a:xfrm>
            <a:off x="150812" y="1066800"/>
            <a:ext cx="11582400" cy="2419124"/>
          </a:xfrm>
          <a:prstGeom prst="rect">
            <a:avLst/>
          </a:prstGeom>
          <a:noFill/>
        </p:spPr>
        <p:txBody>
          <a:bodyPr wrap="square" rtlCol="0">
            <a:spAutoFit/>
          </a:bodyPr>
          <a:lstStyle/>
          <a:p>
            <a:pPr>
              <a:lnSpc>
                <a:spcPct val="90000"/>
              </a:lnSpc>
            </a:pPr>
            <a:r>
              <a:rPr lang="en-US" sz="2400" dirty="0">
                <a:effectLst>
                  <a:outerShdw blurRad="50800" dist="38100" dir="2700000" algn="tl">
                    <a:schemeClr val="bg2">
                      <a:lumMod val="50000"/>
                      <a:alpha val="43000"/>
                    </a:schemeClr>
                  </a:outerShdw>
                </a:effectLst>
                <a:latin typeface="Calibri" panose="020F0502020204030204" pitchFamily="34" charset="0"/>
              </a:rPr>
              <a:t>Jira issue tracking for flakey tests</a:t>
            </a:r>
          </a:p>
          <a:p>
            <a:pPr marL="342900" indent="-342900">
              <a:lnSpc>
                <a:spcPct val="90000"/>
              </a:lnSpc>
              <a:buFont typeface="Arial" panose="020B0604020202020204" pitchFamily="34" charset="0"/>
              <a:buChar char="•"/>
            </a:pPr>
            <a:r>
              <a:rPr lang="en-US" sz="2400" dirty="0">
                <a:effectLst>
                  <a:outerShdw blurRad="50800" dist="38100" dir="2700000" algn="tl">
                    <a:schemeClr val="bg2">
                      <a:lumMod val="50000"/>
                      <a:alpha val="43000"/>
                    </a:schemeClr>
                  </a:outerShdw>
                </a:effectLst>
                <a:latin typeface="Calibri" panose="020F0502020204030204" pitchFamily="34" charset="0"/>
              </a:rPr>
              <a:t>On a daily basis, automatically create and assign out Jira issues for flakey tests</a:t>
            </a:r>
          </a:p>
          <a:p>
            <a:pPr marL="342900" indent="-342900">
              <a:lnSpc>
                <a:spcPct val="90000"/>
              </a:lnSpc>
              <a:buFont typeface="Arial" panose="020B0604020202020204" pitchFamily="34" charset="0"/>
              <a:buChar char="•"/>
            </a:pPr>
            <a:r>
              <a:rPr lang="en-US" sz="2400" dirty="0">
                <a:effectLst>
                  <a:outerShdw blurRad="50800" dist="38100" dir="2700000" algn="tl">
                    <a:schemeClr val="bg2">
                      <a:lumMod val="50000"/>
                      <a:alpha val="43000"/>
                    </a:schemeClr>
                  </a:outerShdw>
                </a:effectLst>
                <a:latin typeface="Calibri" panose="020F0502020204030204" pitchFamily="34" charset="0"/>
              </a:rPr>
              <a:t>Send reminders to teams via Slack that they had outstanding flakey tests</a:t>
            </a:r>
          </a:p>
          <a:p>
            <a:pPr marL="342900" indent="-342900">
              <a:lnSpc>
                <a:spcPct val="90000"/>
              </a:lnSpc>
              <a:buFont typeface="Arial" panose="020B0604020202020204" pitchFamily="34" charset="0"/>
              <a:buChar char="•"/>
            </a:pPr>
            <a:r>
              <a:rPr lang="en-US" sz="2400" dirty="0">
                <a:effectLst>
                  <a:outerShdw blurRad="50800" dist="38100" dir="2700000" algn="tl">
                    <a:schemeClr val="bg2">
                      <a:lumMod val="50000"/>
                      <a:alpha val="43000"/>
                    </a:schemeClr>
                  </a:outerShdw>
                </a:effectLst>
                <a:latin typeface="Calibri" panose="020F0502020204030204" pitchFamily="34" charset="0"/>
              </a:rPr>
              <a:t>Closes the Jira issues automatically if the tests are no longer flakey</a:t>
            </a:r>
          </a:p>
          <a:p>
            <a:pPr>
              <a:lnSpc>
                <a:spcPct val="90000"/>
              </a:lnSpc>
            </a:pPr>
            <a:endParaRPr lang="en-US" sz="2400" dirty="0">
              <a:effectLst>
                <a:outerShdw blurRad="50800" dist="38100" dir="2700000" algn="tl">
                  <a:schemeClr val="bg2">
                    <a:lumMod val="50000"/>
                    <a:alpha val="43000"/>
                  </a:schemeClr>
                </a:outerShdw>
              </a:effectLst>
              <a:latin typeface="Calibri" panose="020F0502020204030204" pitchFamily="34" charset="0"/>
            </a:endParaRPr>
          </a:p>
          <a:p>
            <a:pPr>
              <a:lnSpc>
                <a:spcPct val="90000"/>
              </a:lnSpc>
            </a:pPr>
            <a:r>
              <a:rPr lang="en-US" sz="2400" dirty="0">
                <a:effectLst>
                  <a:outerShdw blurRad="50800" dist="38100" dir="2700000" algn="tl">
                    <a:schemeClr val="bg2">
                      <a:lumMod val="50000"/>
                      <a:alpha val="43000"/>
                    </a:schemeClr>
                  </a:outerShdw>
                </a:effectLst>
                <a:latin typeface="Calibri" panose="020F0502020204030204" pitchFamily="34" charset="0"/>
              </a:rPr>
              <a:t>Benefits</a:t>
            </a:r>
          </a:p>
          <a:p>
            <a:pPr marL="342900" indent="-342900">
              <a:lnSpc>
                <a:spcPct val="90000"/>
              </a:lnSpc>
              <a:buFont typeface="Arial" panose="020B0604020202020204" pitchFamily="34" charset="0"/>
              <a:buChar char="•"/>
            </a:pPr>
            <a:r>
              <a:rPr lang="en-US" sz="2400" dirty="0">
                <a:effectLst>
                  <a:outerShdw blurRad="50800" dist="38100" dir="2700000" algn="tl">
                    <a:schemeClr val="bg2">
                      <a:lumMod val="50000"/>
                      <a:alpha val="43000"/>
                    </a:schemeClr>
                  </a:outerShdw>
                </a:effectLst>
                <a:latin typeface="Calibri" panose="020F0502020204030204" pitchFamily="34" charset="0"/>
              </a:rPr>
              <a:t>Teams have an indicator in their JIRA backlog that they have flakey tests to fix.</a:t>
            </a:r>
          </a:p>
        </p:txBody>
      </p:sp>
      <p:sp>
        <p:nvSpPr>
          <p:cNvPr id="6" name="TextBox 5"/>
          <p:cNvSpPr txBox="1"/>
          <p:nvPr/>
        </p:nvSpPr>
        <p:spPr>
          <a:xfrm>
            <a:off x="0" y="6516368"/>
            <a:ext cx="990600" cy="341632"/>
          </a:xfrm>
          <a:prstGeom prst="rect">
            <a:avLst/>
          </a:prstGeom>
          <a:noFill/>
        </p:spPr>
        <p:txBody>
          <a:bodyPr wrap="square" rtlCol="0">
            <a:spAutoFit/>
          </a:bodyPr>
          <a:lstStyle/>
          <a:p>
            <a:pPr>
              <a:lnSpc>
                <a:spcPct val="90000"/>
              </a:lnSpc>
            </a:pPr>
            <a:r>
              <a:rPr lang="en-US" sz="16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PNSQC</a:t>
            </a: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t>
            </a:r>
            <a:endParaRPr lang="en-US" dirty="0">
              <a:effectLst>
                <a:outerShdw blurRad="50800" dist="38100" dir="2700000" algn="tl">
                  <a:schemeClr val="bg2">
                    <a:lumMod val="50000"/>
                    <a:alpha val="43000"/>
                  </a:schemeClr>
                </a:outerShdw>
              </a:effectLst>
            </a:endParaRPr>
          </a:p>
        </p:txBody>
      </p:sp>
      <p:pic>
        <p:nvPicPr>
          <p:cNvPr id="9" name="Picture 8">
            <a:extLst>
              <a:ext uri="{FF2B5EF4-FFF2-40B4-BE49-F238E27FC236}">
                <a16:creationId xmlns:a16="http://schemas.microsoft.com/office/drawing/2014/main" id="{EA48557F-A7CD-FE45-A284-3B3FC820ADAF}"/>
              </a:ext>
            </a:extLst>
          </p:cNvPr>
          <p:cNvPicPr>
            <a:picLocks noChangeAspect="1"/>
          </p:cNvPicPr>
          <p:nvPr/>
        </p:nvPicPr>
        <p:blipFill>
          <a:blip r:embed="rId2"/>
          <a:stretch>
            <a:fillRect/>
          </a:stretch>
        </p:blipFill>
        <p:spPr>
          <a:xfrm>
            <a:off x="366712" y="4178300"/>
            <a:ext cx="11455400" cy="393700"/>
          </a:xfrm>
          <a:prstGeom prst="rect">
            <a:avLst/>
          </a:prstGeom>
        </p:spPr>
      </p:pic>
    </p:spTree>
    <p:extLst>
      <p:ext uri="{BB962C8B-B14F-4D97-AF65-F5344CB8AC3E}">
        <p14:creationId xmlns:p14="http://schemas.microsoft.com/office/powerpoint/2010/main" val="334132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9144000" cy="822296"/>
          </a:xfrm>
        </p:spPr>
        <p:txBody>
          <a:bodyPr/>
          <a:lstStyle/>
          <a:p>
            <a:r>
              <a:rPr lang="en-US" dirty="0">
                <a:latin typeface="Calibri" panose="020F0502020204030204" pitchFamily="34" charset="0"/>
              </a:rPr>
              <a:t>Tools</a:t>
            </a: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5" name="TextBox 4"/>
          <p:cNvSpPr txBox="1"/>
          <p:nvPr/>
        </p:nvSpPr>
        <p:spPr>
          <a:xfrm>
            <a:off x="150812" y="1066800"/>
            <a:ext cx="11582400" cy="2419124"/>
          </a:xfrm>
          <a:prstGeom prst="rect">
            <a:avLst/>
          </a:prstGeom>
          <a:noFill/>
        </p:spPr>
        <p:txBody>
          <a:bodyPr wrap="square" rtlCol="0">
            <a:spAutoFit/>
          </a:bodyPr>
          <a:lstStyle/>
          <a:p>
            <a:pPr>
              <a:lnSpc>
                <a:spcPct val="90000"/>
              </a:lnSpc>
            </a:pPr>
            <a:r>
              <a:rPr lang="en-US" sz="2400" dirty="0">
                <a:effectLst>
                  <a:outerShdw blurRad="50800" dist="38100" dir="2700000" algn="tl">
                    <a:schemeClr val="bg2">
                      <a:lumMod val="50000"/>
                      <a:alpha val="43000"/>
                    </a:schemeClr>
                  </a:outerShdw>
                </a:effectLst>
                <a:latin typeface="Calibri" panose="020F0502020204030204" pitchFamily="34" charset="0"/>
              </a:rPr>
              <a:t>Test status indicators in Slack</a:t>
            </a:r>
          </a:p>
          <a:p>
            <a:pPr marL="342900" indent="-342900">
              <a:lnSpc>
                <a:spcPct val="90000"/>
              </a:lnSpc>
              <a:buFont typeface="Arial" panose="020B0604020202020204" pitchFamily="34" charset="0"/>
              <a:buChar char="•"/>
            </a:pPr>
            <a:r>
              <a:rPr lang="en-US" sz="2400" dirty="0">
                <a:effectLst>
                  <a:outerShdw blurRad="50800" dist="38100" dir="2700000" algn="tl">
                    <a:schemeClr val="bg2">
                      <a:lumMod val="50000"/>
                      <a:alpha val="43000"/>
                    </a:schemeClr>
                  </a:outerShdw>
                </a:effectLst>
                <a:latin typeface="Calibri" panose="020F0502020204030204" pitchFamily="34" charset="0"/>
              </a:rPr>
              <a:t>Test Center constantly checks if it is impossible to pass tests</a:t>
            </a:r>
          </a:p>
          <a:p>
            <a:pPr marL="342900" indent="-342900">
              <a:lnSpc>
                <a:spcPct val="90000"/>
              </a:lnSpc>
              <a:buFont typeface="Arial" panose="020B0604020202020204" pitchFamily="34" charset="0"/>
              <a:buChar char="•"/>
            </a:pPr>
            <a:r>
              <a:rPr lang="en-US" sz="2400" dirty="0">
                <a:effectLst>
                  <a:outerShdw blurRad="50800" dist="38100" dir="2700000" algn="tl">
                    <a:schemeClr val="bg2">
                      <a:lumMod val="50000"/>
                      <a:alpha val="43000"/>
                    </a:schemeClr>
                  </a:outerShdw>
                </a:effectLst>
                <a:latin typeface="Calibri" panose="020F0502020204030204" pitchFamily="34" charset="0"/>
              </a:rPr>
              <a:t>Based on findings, status indicators are set in the engineering support channel</a:t>
            </a:r>
          </a:p>
          <a:p>
            <a:pPr>
              <a:lnSpc>
                <a:spcPct val="90000"/>
              </a:lnSpc>
            </a:pPr>
            <a:endParaRPr lang="en-US" sz="2400" dirty="0">
              <a:effectLst>
                <a:outerShdw blurRad="50800" dist="38100" dir="2700000" algn="tl">
                  <a:schemeClr val="bg2">
                    <a:lumMod val="50000"/>
                    <a:alpha val="43000"/>
                  </a:schemeClr>
                </a:outerShdw>
              </a:effectLst>
              <a:latin typeface="Calibri" panose="020F0502020204030204" pitchFamily="34" charset="0"/>
            </a:endParaRPr>
          </a:p>
          <a:p>
            <a:pPr>
              <a:lnSpc>
                <a:spcPct val="90000"/>
              </a:lnSpc>
            </a:pPr>
            <a:r>
              <a:rPr lang="en-US" sz="2400" dirty="0">
                <a:effectLst>
                  <a:outerShdw blurRad="50800" dist="38100" dir="2700000" algn="tl">
                    <a:schemeClr val="bg2">
                      <a:lumMod val="50000"/>
                      <a:alpha val="43000"/>
                    </a:schemeClr>
                  </a:outerShdw>
                </a:effectLst>
                <a:latin typeface="Calibri" panose="020F0502020204030204" pitchFamily="34" charset="0"/>
              </a:rPr>
              <a:t>Benefits</a:t>
            </a:r>
          </a:p>
          <a:p>
            <a:pPr marL="342900" indent="-342900">
              <a:lnSpc>
                <a:spcPct val="90000"/>
              </a:lnSpc>
              <a:buFont typeface="Arial" panose="020B0604020202020204" pitchFamily="34" charset="0"/>
              <a:buChar char="•"/>
            </a:pPr>
            <a:r>
              <a:rPr lang="en-US" sz="2400" dirty="0">
                <a:effectLst>
                  <a:outerShdw blurRad="50800" dist="38100" dir="2700000" algn="tl">
                    <a:schemeClr val="bg2">
                      <a:lumMod val="50000"/>
                      <a:alpha val="43000"/>
                    </a:schemeClr>
                  </a:outerShdw>
                </a:effectLst>
                <a:latin typeface="Calibri" panose="020F0502020204030204" pitchFamily="34" charset="0"/>
              </a:rPr>
              <a:t>Engineers are now aware when it does not make sense to run tests</a:t>
            </a:r>
          </a:p>
          <a:p>
            <a:pPr marL="342900" indent="-342900">
              <a:lnSpc>
                <a:spcPct val="90000"/>
              </a:lnSpc>
              <a:buFont typeface="Arial" panose="020B0604020202020204" pitchFamily="34" charset="0"/>
              <a:buChar char="•"/>
            </a:pPr>
            <a:r>
              <a:rPr lang="en-US" sz="2400" dirty="0">
                <a:effectLst>
                  <a:outerShdw blurRad="50800" dist="38100" dir="2700000" algn="tl">
                    <a:schemeClr val="bg2">
                      <a:lumMod val="50000"/>
                      <a:alpha val="43000"/>
                    </a:schemeClr>
                  </a:outerShdw>
                </a:effectLst>
                <a:latin typeface="Calibri" panose="020F0502020204030204" pitchFamily="34" charset="0"/>
              </a:rPr>
              <a:t>Teams are quickly aware when tests are broken</a:t>
            </a:r>
          </a:p>
        </p:txBody>
      </p:sp>
      <p:sp>
        <p:nvSpPr>
          <p:cNvPr id="6" name="TextBox 5"/>
          <p:cNvSpPr txBox="1"/>
          <p:nvPr/>
        </p:nvSpPr>
        <p:spPr>
          <a:xfrm>
            <a:off x="0" y="6516368"/>
            <a:ext cx="990600" cy="341632"/>
          </a:xfrm>
          <a:prstGeom prst="rect">
            <a:avLst/>
          </a:prstGeom>
          <a:noFill/>
        </p:spPr>
        <p:txBody>
          <a:bodyPr wrap="square" rtlCol="0">
            <a:spAutoFit/>
          </a:bodyPr>
          <a:lstStyle/>
          <a:p>
            <a:pPr>
              <a:lnSpc>
                <a:spcPct val="90000"/>
              </a:lnSpc>
            </a:pPr>
            <a:r>
              <a:rPr lang="en-US" sz="16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PNSQC</a:t>
            </a: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t>
            </a:r>
            <a:endParaRPr lang="en-US" dirty="0">
              <a:effectLst>
                <a:outerShdw blurRad="50800" dist="38100" dir="2700000" algn="tl">
                  <a:schemeClr val="bg2">
                    <a:lumMod val="50000"/>
                    <a:alpha val="43000"/>
                  </a:schemeClr>
                </a:outerShdw>
              </a:effectLst>
            </a:endParaRPr>
          </a:p>
        </p:txBody>
      </p:sp>
      <p:grpSp>
        <p:nvGrpSpPr>
          <p:cNvPr id="9" name="Group 8">
            <a:extLst>
              <a:ext uri="{FF2B5EF4-FFF2-40B4-BE49-F238E27FC236}">
                <a16:creationId xmlns:a16="http://schemas.microsoft.com/office/drawing/2014/main" id="{98811059-8686-E24F-A58C-F07C85391D59}"/>
              </a:ext>
            </a:extLst>
          </p:cNvPr>
          <p:cNvGrpSpPr/>
          <p:nvPr/>
        </p:nvGrpSpPr>
        <p:grpSpPr>
          <a:xfrm>
            <a:off x="54814" y="4144840"/>
            <a:ext cx="12059398" cy="2103560"/>
            <a:chOff x="1052512" y="3117850"/>
            <a:chExt cx="10083800" cy="1758950"/>
          </a:xfrm>
        </p:grpSpPr>
        <p:pic>
          <p:nvPicPr>
            <p:cNvPr id="7" name="Picture 6">
              <a:extLst>
                <a:ext uri="{FF2B5EF4-FFF2-40B4-BE49-F238E27FC236}">
                  <a16:creationId xmlns:a16="http://schemas.microsoft.com/office/drawing/2014/main" id="{270535B1-9EEF-704F-9669-D4286FF84430}"/>
                </a:ext>
              </a:extLst>
            </p:cNvPr>
            <p:cNvPicPr>
              <a:picLocks noChangeAspect="1"/>
            </p:cNvPicPr>
            <p:nvPr/>
          </p:nvPicPr>
          <p:blipFill>
            <a:blip r:embed="rId3"/>
            <a:stretch>
              <a:fillRect/>
            </a:stretch>
          </p:blipFill>
          <p:spPr>
            <a:xfrm>
              <a:off x="1052512" y="3117850"/>
              <a:ext cx="10083800" cy="622300"/>
            </a:xfrm>
            <a:prstGeom prst="rect">
              <a:avLst/>
            </a:prstGeom>
          </p:spPr>
        </p:pic>
        <p:pic>
          <p:nvPicPr>
            <p:cNvPr id="8" name="Picture 7">
              <a:extLst>
                <a:ext uri="{FF2B5EF4-FFF2-40B4-BE49-F238E27FC236}">
                  <a16:creationId xmlns:a16="http://schemas.microsoft.com/office/drawing/2014/main" id="{E0C09355-3CDB-6A4E-A903-D5257755FB1B}"/>
                </a:ext>
              </a:extLst>
            </p:cNvPr>
            <p:cNvPicPr>
              <a:picLocks noChangeAspect="1"/>
            </p:cNvPicPr>
            <p:nvPr/>
          </p:nvPicPr>
          <p:blipFill>
            <a:blip r:embed="rId4"/>
            <a:stretch>
              <a:fillRect/>
            </a:stretch>
          </p:blipFill>
          <p:spPr>
            <a:xfrm>
              <a:off x="1325562" y="3949700"/>
              <a:ext cx="9537700" cy="927100"/>
            </a:xfrm>
            <a:prstGeom prst="rect">
              <a:avLst/>
            </a:prstGeom>
          </p:spPr>
        </p:pic>
      </p:grpSp>
    </p:spTree>
    <p:extLst>
      <p:ext uri="{BB962C8B-B14F-4D97-AF65-F5344CB8AC3E}">
        <p14:creationId xmlns:p14="http://schemas.microsoft.com/office/powerpoint/2010/main" val="162555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870153"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6" name="TextBox 5"/>
          <p:cNvSpPr txBox="1"/>
          <p:nvPr/>
        </p:nvSpPr>
        <p:spPr>
          <a:xfrm rot="16200000">
            <a:off x="10362465"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7" name="Title 1"/>
          <p:cNvSpPr>
            <a:spLocks noGrp="1"/>
          </p:cNvSpPr>
          <p:nvPr>
            <p:ph type="title"/>
          </p:nvPr>
        </p:nvSpPr>
        <p:spPr>
          <a:xfrm>
            <a:off x="150812" y="76200"/>
            <a:ext cx="9144000" cy="822296"/>
          </a:xfrm>
        </p:spPr>
        <p:txBody>
          <a:bodyPr/>
          <a:lstStyle/>
          <a:p>
            <a:r>
              <a:rPr lang="en-US" dirty="0">
                <a:latin typeface="Calibri" panose="020F0502020204030204" pitchFamily="34" charset="0"/>
              </a:rPr>
              <a:t>Eliminate the Escape Hatch</a:t>
            </a:r>
          </a:p>
        </p:txBody>
      </p:sp>
      <p:sp>
        <p:nvSpPr>
          <p:cNvPr id="8" name="TextBox 7"/>
          <p:cNvSpPr txBox="1"/>
          <p:nvPr/>
        </p:nvSpPr>
        <p:spPr>
          <a:xfrm>
            <a:off x="0" y="6516368"/>
            <a:ext cx="990600" cy="341632"/>
          </a:xfrm>
          <a:prstGeom prst="rect">
            <a:avLst/>
          </a:prstGeom>
          <a:noFill/>
        </p:spPr>
        <p:txBody>
          <a:bodyPr wrap="square" rtlCol="0">
            <a:spAutoFit/>
          </a:bodyPr>
          <a:lstStyle/>
          <a:p>
            <a:pPr>
              <a:lnSpc>
                <a:spcPct val="90000"/>
              </a:lnSpc>
            </a:pPr>
            <a:r>
              <a:rPr lang="en-US" sz="16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PNSQC</a:t>
            </a: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t>
            </a:r>
            <a:endParaRPr lang="en-US" dirty="0">
              <a:effectLst>
                <a:outerShdw blurRad="50800" dist="38100" dir="2700000" algn="tl">
                  <a:schemeClr val="bg2">
                    <a:lumMod val="50000"/>
                    <a:alpha val="43000"/>
                  </a:schemeClr>
                </a:outerShdw>
              </a:effectLst>
            </a:endParaRPr>
          </a:p>
        </p:txBody>
      </p:sp>
      <p:graphicFrame>
        <p:nvGraphicFramePr>
          <p:cNvPr id="3" name="Content Placeholder 2">
            <a:extLst>
              <a:ext uri="{FF2B5EF4-FFF2-40B4-BE49-F238E27FC236}">
                <a16:creationId xmlns:a16="http://schemas.microsoft.com/office/drawing/2014/main" id="{AD32C5F8-1ADD-CB49-B70E-FA85B31A26F1}"/>
              </a:ext>
            </a:extLst>
          </p:cNvPr>
          <p:cNvGraphicFramePr>
            <a:graphicFrameLocks noGrp="1"/>
          </p:cNvGraphicFramePr>
          <p:nvPr>
            <p:ph idx="1"/>
            <p:extLst>
              <p:ext uri="{D42A27DB-BD31-4B8C-83A1-F6EECF244321}">
                <p14:modId xmlns:p14="http://schemas.microsoft.com/office/powerpoint/2010/main" val="1589665293"/>
              </p:ext>
            </p:extLst>
          </p:nvPr>
        </p:nvGraphicFramePr>
        <p:xfrm>
          <a:off x="1522413" y="1828800"/>
          <a:ext cx="91440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E178EE66-F284-B049-A2D7-AD033352DF0A}"/>
              </a:ext>
            </a:extLst>
          </p:cNvPr>
          <p:cNvSpPr txBox="1"/>
          <p:nvPr/>
        </p:nvSpPr>
        <p:spPr>
          <a:xfrm>
            <a:off x="150812" y="1066800"/>
            <a:ext cx="11582400" cy="424732"/>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sz="2400" dirty="0">
                <a:effectLst>
                  <a:outerShdw blurRad="50800" dist="38100" dir="2700000" algn="tl">
                    <a:schemeClr val="bg2">
                      <a:lumMod val="50000"/>
                      <a:alpha val="43000"/>
                    </a:schemeClr>
                  </a:outerShdw>
                </a:effectLst>
                <a:latin typeface="Calibri" panose="020F0502020204030204" pitchFamily="34" charset="0"/>
              </a:rPr>
              <a:t>We frequently found ourselves trapped in this vicious cycle</a:t>
            </a:r>
          </a:p>
        </p:txBody>
      </p:sp>
    </p:spTree>
    <p:extLst>
      <p:ext uri="{BB962C8B-B14F-4D97-AF65-F5344CB8AC3E}">
        <p14:creationId xmlns:p14="http://schemas.microsoft.com/office/powerpoint/2010/main" val="301655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9144000" cy="822296"/>
          </a:xfrm>
        </p:spPr>
        <p:txBody>
          <a:bodyPr/>
          <a:lstStyle/>
          <a:p>
            <a:r>
              <a:rPr lang="en-US" dirty="0">
                <a:latin typeface="Calibri" panose="020F0502020204030204" pitchFamily="34" charset="0"/>
              </a:rPr>
              <a:t>Eliminate the Escape Hatch</a:t>
            </a: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5" name="TextBox 4"/>
          <p:cNvSpPr txBox="1"/>
          <p:nvPr/>
        </p:nvSpPr>
        <p:spPr>
          <a:xfrm>
            <a:off x="150812" y="1066800"/>
            <a:ext cx="11582400" cy="1089529"/>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sz="2400" dirty="0">
                <a:effectLst>
                  <a:outerShdw blurRad="50800" dist="38100" dir="2700000" algn="tl">
                    <a:schemeClr val="bg2">
                      <a:lumMod val="50000"/>
                      <a:alpha val="43000"/>
                    </a:schemeClr>
                  </a:outerShdw>
                </a:effectLst>
                <a:latin typeface="Calibri" panose="020F0502020204030204" pitchFamily="34" charset="0"/>
              </a:rPr>
              <a:t>After rolling out the merge bot, we also started tracking number of days since the escape hatch was used</a:t>
            </a:r>
          </a:p>
          <a:p>
            <a:pPr marL="342900" indent="-342900">
              <a:lnSpc>
                <a:spcPct val="90000"/>
              </a:lnSpc>
              <a:buFont typeface="Arial" panose="020B0604020202020204" pitchFamily="34" charset="0"/>
              <a:buChar char="•"/>
            </a:pPr>
            <a:r>
              <a:rPr lang="en-US" sz="2400" dirty="0">
                <a:effectLst>
                  <a:outerShdw blurRad="50800" dist="38100" dir="2700000" algn="tl">
                    <a:schemeClr val="bg2">
                      <a:lumMod val="50000"/>
                      <a:alpha val="43000"/>
                    </a:schemeClr>
                  </a:outerShdw>
                </a:effectLst>
                <a:latin typeface="Calibri" panose="020F0502020204030204" pitchFamily="34" charset="0"/>
              </a:rPr>
              <a:t>Proved to the organization that the escape hatch was not necessary</a:t>
            </a:r>
          </a:p>
        </p:txBody>
      </p:sp>
      <p:sp>
        <p:nvSpPr>
          <p:cNvPr id="6" name="TextBox 5"/>
          <p:cNvSpPr txBox="1"/>
          <p:nvPr/>
        </p:nvSpPr>
        <p:spPr>
          <a:xfrm>
            <a:off x="0" y="6516368"/>
            <a:ext cx="990600" cy="341632"/>
          </a:xfrm>
          <a:prstGeom prst="rect">
            <a:avLst/>
          </a:prstGeom>
          <a:noFill/>
        </p:spPr>
        <p:txBody>
          <a:bodyPr wrap="square" rtlCol="0">
            <a:spAutoFit/>
          </a:bodyPr>
          <a:lstStyle/>
          <a:p>
            <a:pPr>
              <a:lnSpc>
                <a:spcPct val="90000"/>
              </a:lnSpc>
            </a:pPr>
            <a:r>
              <a:rPr lang="en-US" sz="16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PNSQC</a:t>
            </a: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t>
            </a:r>
            <a:endParaRPr lang="en-US" dirty="0">
              <a:effectLst>
                <a:outerShdw blurRad="50800" dist="38100" dir="2700000" algn="tl">
                  <a:schemeClr val="bg2">
                    <a:lumMod val="50000"/>
                    <a:alpha val="43000"/>
                  </a:schemeClr>
                </a:outerShdw>
              </a:effectLst>
            </a:endParaRPr>
          </a:p>
        </p:txBody>
      </p:sp>
      <p:pic>
        <p:nvPicPr>
          <p:cNvPr id="12" name="Picture 11">
            <a:extLst>
              <a:ext uri="{FF2B5EF4-FFF2-40B4-BE49-F238E27FC236}">
                <a16:creationId xmlns:a16="http://schemas.microsoft.com/office/drawing/2014/main" id="{00481920-5461-334B-96F5-96CDE78F7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012" y="2463252"/>
            <a:ext cx="3177694" cy="4093488"/>
          </a:xfrm>
          <a:prstGeom prst="rect">
            <a:avLst/>
          </a:prstGeom>
        </p:spPr>
      </p:pic>
      <p:pic>
        <p:nvPicPr>
          <p:cNvPr id="14" name="Picture 13">
            <a:extLst>
              <a:ext uri="{FF2B5EF4-FFF2-40B4-BE49-F238E27FC236}">
                <a16:creationId xmlns:a16="http://schemas.microsoft.com/office/drawing/2014/main" id="{2E426650-63E7-2E4C-AD6B-3CAF943F12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1506" y="2474138"/>
            <a:ext cx="3375506" cy="4102177"/>
          </a:xfrm>
          <a:prstGeom prst="rect">
            <a:avLst/>
          </a:prstGeom>
        </p:spPr>
      </p:pic>
      <p:pic>
        <p:nvPicPr>
          <p:cNvPr id="16" name="Picture 15">
            <a:extLst>
              <a:ext uri="{FF2B5EF4-FFF2-40B4-BE49-F238E27FC236}">
                <a16:creationId xmlns:a16="http://schemas.microsoft.com/office/drawing/2014/main" id="{5D157629-A7C3-5240-B7AC-D8FAAE2FFE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7612" y="2474139"/>
            <a:ext cx="3048000" cy="4064000"/>
          </a:xfrm>
          <a:prstGeom prst="rect">
            <a:avLst/>
          </a:prstGeom>
        </p:spPr>
      </p:pic>
    </p:spTree>
    <p:extLst>
      <p:ext uri="{BB962C8B-B14F-4D97-AF65-F5344CB8AC3E}">
        <p14:creationId xmlns:p14="http://schemas.microsoft.com/office/powerpoint/2010/main" val="379703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9144000" cy="822296"/>
          </a:xfrm>
        </p:spPr>
        <p:txBody>
          <a:bodyPr/>
          <a:lstStyle/>
          <a:p>
            <a:r>
              <a:rPr lang="en-US" dirty="0">
                <a:latin typeface="Calibri" panose="020F0502020204030204" pitchFamily="34" charset="0"/>
              </a:rPr>
              <a:t>Scalability</a:t>
            </a: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5" name="TextBox 4"/>
          <p:cNvSpPr txBox="1"/>
          <p:nvPr/>
        </p:nvSpPr>
        <p:spPr>
          <a:xfrm>
            <a:off x="150812" y="1066800"/>
            <a:ext cx="11582400" cy="1089529"/>
          </a:xfrm>
          <a:prstGeom prst="rect">
            <a:avLst/>
          </a:prstGeom>
          <a:noFill/>
        </p:spPr>
        <p:txBody>
          <a:bodyPr wrap="square" rtlCol="0">
            <a:spAutoFit/>
          </a:bodyPr>
          <a:lstStyle/>
          <a:p>
            <a:pPr marL="457200" indent="-457200">
              <a:lnSpc>
                <a:spcPct val="90000"/>
              </a:lnSpc>
              <a:buFont typeface="+mj-lt"/>
              <a:buAutoNum type="arabicPeriod"/>
            </a:pPr>
            <a:r>
              <a:rPr lang="en-US" sz="2400" dirty="0">
                <a:effectLst>
                  <a:outerShdw blurRad="50800" dist="38100" dir="2700000" algn="tl">
                    <a:schemeClr val="bg2">
                      <a:lumMod val="50000"/>
                      <a:alpha val="43000"/>
                    </a:schemeClr>
                  </a:outerShdw>
                </a:effectLst>
                <a:latin typeface="Calibri" panose="020F0502020204030204" pitchFamily="34" charset="0"/>
              </a:rPr>
              <a:t>Improved parallelization of tests</a:t>
            </a:r>
          </a:p>
          <a:p>
            <a:pPr marL="457200" indent="-457200">
              <a:lnSpc>
                <a:spcPct val="90000"/>
              </a:lnSpc>
              <a:buFont typeface="+mj-lt"/>
              <a:buAutoNum type="arabicPeriod"/>
            </a:pPr>
            <a:r>
              <a:rPr lang="en-US" sz="2400" dirty="0">
                <a:effectLst>
                  <a:outerShdw blurRad="50800" dist="38100" dir="2700000" algn="tl">
                    <a:schemeClr val="bg2">
                      <a:lumMod val="50000"/>
                      <a:alpha val="43000"/>
                    </a:schemeClr>
                  </a:outerShdw>
                </a:effectLst>
                <a:latin typeface="Calibri" panose="020F0502020204030204" pitchFamily="34" charset="0"/>
              </a:rPr>
              <a:t>Created a sandbox for each test to operate in</a:t>
            </a:r>
          </a:p>
          <a:p>
            <a:pPr marL="457200" indent="-457200">
              <a:lnSpc>
                <a:spcPct val="90000"/>
              </a:lnSpc>
              <a:buFont typeface="+mj-lt"/>
              <a:buAutoNum type="arabicPeriod"/>
            </a:pPr>
            <a:r>
              <a:rPr lang="en-US" sz="2400" dirty="0">
                <a:effectLst>
                  <a:outerShdw blurRad="50800" dist="38100" dir="2700000" algn="tl">
                    <a:schemeClr val="bg2">
                      <a:lumMod val="50000"/>
                      <a:alpha val="43000"/>
                    </a:schemeClr>
                  </a:outerShdw>
                </a:effectLst>
                <a:latin typeface="Calibri" panose="020F0502020204030204" pitchFamily="34" charset="0"/>
              </a:rPr>
              <a:t>Moved the tests from Jenkins onto Kubernetes</a:t>
            </a:r>
          </a:p>
        </p:txBody>
      </p:sp>
      <p:sp>
        <p:nvSpPr>
          <p:cNvPr id="6" name="TextBox 5"/>
          <p:cNvSpPr txBox="1"/>
          <p:nvPr/>
        </p:nvSpPr>
        <p:spPr>
          <a:xfrm>
            <a:off x="0" y="6516368"/>
            <a:ext cx="990600" cy="341632"/>
          </a:xfrm>
          <a:prstGeom prst="rect">
            <a:avLst/>
          </a:prstGeom>
          <a:noFill/>
        </p:spPr>
        <p:txBody>
          <a:bodyPr wrap="square" rtlCol="0">
            <a:spAutoFit/>
          </a:bodyPr>
          <a:lstStyle/>
          <a:p>
            <a:pPr>
              <a:lnSpc>
                <a:spcPct val="90000"/>
              </a:lnSpc>
            </a:pPr>
            <a:r>
              <a:rPr lang="en-US" sz="16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PNSQC</a:t>
            </a: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t>
            </a:r>
            <a:endParaRPr lang="en-US" dirty="0">
              <a:effectLst>
                <a:outerShdw blurRad="50800" dist="38100" dir="2700000" algn="tl">
                  <a:schemeClr val="bg2">
                    <a:lumMod val="50000"/>
                    <a:alpha val="43000"/>
                  </a:schemeClr>
                </a:outerShdw>
              </a:effectLst>
            </a:endParaRPr>
          </a:p>
        </p:txBody>
      </p:sp>
    </p:spTree>
    <p:extLst>
      <p:ext uri="{BB962C8B-B14F-4D97-AF65-F5344CB8AC3E}">
        <p14:creationId xmlns:p14="http://schemas.microsoft.com/office/powerpoint/2010/main" val="163247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9144000" cy="822296"/>
          </a:xfrm>
        </p:spPr>
        <p:txBody>
          <a:bodyPr/>
          <a:lstStyle/>
          <a:p>
            <a:r>
              <a:rPr lang="en-US" dirty="0">
                <a:latin typeface="Calibri" panose="020F0502020204030204" pitchFamily="34" charset="0"/>
              </a:rPr>
              <a:t>Scalability</a:t>
            </a: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5" name="TextBox 4"/>
          <p:cNvSpPr txBox="1"/>
          <p:nvPr/>
        </p:nvSpPr>
        <p:spPr>
          <a:xfrm>
            <a:off x="150812" y="1066800"/>
            <a:ext cx="11582400" cy="1089529"/>
          </a:xfrm>
          <a:prstGeom prst="rect">
            <a:avLst/>
          </a:prstGeom>
          <a:noFill/>
        </p:spPr>
        <p:txBody>
          <a:bodyPr wrap="square" rtlCol="0">
            <a:spAutoFit/>
          </a:bodyPr>
          <a:lstStyle/>
          <a:p>
            <a:pPr>
              <a:lnSpc>
                <a:spcPct val="90000"/>
              </a:lnSpc>
            </a:pPr>
            <a:r>
              <a:rPr lang="en-US" sz="2400" dirty="0">
                <a:effectLst>
                  <a:outerShdw blurRad="50800" dist="38100" dir="2700000" algn="tl">
                    <a:schemeClr val="bg2">
                      <a:lumMod val="50000"/>
                      <a:alpha val="43000"/>
                    </a:schemeClr>
                  </a:outerShdw>
                </a:effectLst>
                <a:latin typeface="Calibri" panose="020F0502020204030204" pitchFamily="34" charset="0"/>
              </a:rPr>
              <a:t>Original retry methodology</a:t>
            </a:r>
          </a:p>
          <a:p>
            <a:pPr marL="342900" indent="-342900">
              <a:lnSpc>
                <a:spcPct val="90000"/>
              </a:lnSpc>
              <a:buFont typeface="Arial" panose="020B0604020202020204" pitchFamily="34" charset="0"/>
              <a:buChar char="•"/>
            </a:pPr>
            <a:r>
              <a:rPr lang="en-US" sz="2400" dirty="0">
                <a:effectLst>
                  <a:outerShdw blurRad="50800" dist="38100" dir="2700000" algn="tl">
                    <a:schemeClr val="bg2">
                      <a:lumMod val="50000"/>
                      <a:alpha val="43000"/>
                    </a:schemeClr>
                  </a:outerShdw>
                </a:effectLst>
                <a:latin typeface="Calibri" panose="020F0502020204030204" pitchFamily="34" charset="0"/>
              </a:rPr>
              <a:t>All tests operated in the same configuration space</a:t>
            </a:r>
          </a:p>
          <a:p>
            <a:pPr marL="342900" indent="-342900">
              <a:lnSpc>
                <a:spcPct val="90000"/>
              </a:lnSpc>
              <a:buFont typeface="Arial" panose="020B0604020202020204" pitchFamily="34" charset="0"/>
              <a:buChar char="•"/>
            </a:pPr>
            <a:r>
              <a:rPr lang="en-US" sz="2400" dirty="0">
                <a:effectLst>
                  <a:outerShdw blurRad="50800" dist="38100" dir="2700000" algn="tl">
                    <a:schemeClr val="bg2">
                      <a:lumMod val="50000"/>
                      <a:alpha val="43000"/>
                    </a:schemeClr>
                  </a:outerShdw>
                </a:effectLst>
                <a:latin typeface="Calibri" panose="020F0502020204030204" pitchFamily="34" charset="0"/>
              </a:rPr>
              <a:t>Retries staggered themselves, no retries would happen until all tests completed</a:t>
            </a:r>
          </a:p>
        </p:txBody>
      </p:sp>
      <p:sp>
        <p:nvSpPr>
          <p:cNvPr id="6" name="TextBox 5"/>
          <p:cNvSpPr txBox="1"/>
          <p:nvPr/>
        </p:nvSpPr>
        <p:spPr>
          <a:xfrm>
            <a:off x="0" y="6516368"/>
            <a:ext cx="990600" cy="341632"/>
          </a:xfrm>
          <a:prstGeom prst="rect">
            <a:avLst/>
          </a:prstGeom>
          <a:noFill/>
        </p:spPr>
        <p:txBody>
          <a:bodyPr wrap="square" rtlCol="0">
            <a:spAutoFit/>
          </a:bodyPr>
          <a:lstStyle/>
          <a:p>
            <a:pPr>
              <a:lnSpc>
                <a:spcPct val="90000"/>
              </a:lnSpc>
            </a:pPr>
            <a:r>
              <a:rPr lang="en-US" sz="16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PNSQC</a:t>
            </a: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t>
            </a:r>
            <a:endParaRPr lang="en-US" dirty="0">
              <a:effectLst>
                <a:outerShdw blurRad="50800" dist="38100" dir="2700000" algn="tl">
                  <a:schemeClr val="bg2">
                    <a:lumMod val="50000"/>
                    <a:alpha val="43000"/>
                  </a:schemeClr>
                </a:outerShdw>
              </a:effectLst>
            </a:endParaRPr>
          </a:p>
        </p:txBody>
      </p:sp>
      <p:grpSp>
        <p:nvGrpSpPr>
          <p:cNvPr id="89" name="Group 88">
            <a:extLst>
              <a:ext uri="{FF2B5EF4-FFF2-40B4-BE49-F238E27FC236}">
                <a16:creationId xmlns:a16="http://schemas.microsoft.com/office/drawing/2014/main" id="{3BCBA824-B7D5-4642-8518-E7C824C34ADD}"/>
              </a:ext>
            </a:extLst>
          </p:cNvPr>
          <p:cNvGrpSpPr/>
          <p:nvPr/>
        </p:nvGrpSpPr>
        <p:grpSpPr>
          <a:xfrm>
            <a:off x="2126781" y="2324634"/>
            <a:ext cx="7321225" cy="4082078"/>
            <a:chOff x="533400" y="304800"/>
            <a:chExt cx="11430000" cy="6372999"/>
          </a:xfrm>
        </p:grpSpPr>
        <p:grpSp>
          <p:nvGrpSpPr>
            <p:cNvPr id="48" name="Group 47">
              <a:extLst>
                <a:ext uri="{FF2B5EF4-FFF2-40B4-BE49-F238E27FC236}">
                  <a16:creationId xmlns:a16="http://schemas.microsoft.com/office/drawing/2014/main" id="{5499684D-7763-FD47-993D-0D475ED2F8A2}"/>
                </a:ext>
              </a:extLst>
            </p:cNvPr>
            <p:cNvGrpSpPr/>
            <p:nvPr/>
          </p:nvGrpSpPr>
          <p:grpSpPr>
            <a:xfrm>
              <a:off x="533400" y="1504950"/>
              <a:ext cx="1828800" cy="914400"/>
              <a:chOff x="1219200" y="990600"/>
              <a:chExt cx="4572000" cy="914400"/>
            </a:xfrm>
          </p:grpSpPr>
          <p:sp>
            <p:nvSpPr>
              <p:cNvPr id="49" name="Rounded Rectangle 48">
                <a:extLst>
                  <a:ext uri="{FF2B5EF4-FFF2-40B4-BE49-F238E27FC236}">
                    <a16:creationId xmlns:a16="http://schemas.microsoft.com/office/drawing/2014/main" id="{67AA6398-D88B-FE4B-A8C6-C186115BDF26}"/>
                  </a:ext>
                </a:extLst>
              </p:cNvPr>
              <p:cNvSpPr/>
              <p:nvPr/>
            </p:nvSpPr>
            <p:spPr>
              <a:xfrm>
                <a:off x="1219200" y="990600"/>
                <a:ext cx="4572000" cy="9144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0" name="TextBox 49">
                <a:extLst>
                  <a:ext uri="{FF2B5EF4-FFF2-40B4-BE49-F238E27FC236}">
                    <a16:creationId xmlns:a16="http://schemas.microsoft.com/office/drawing/2014/main" id="{652F6435-0486-994E-B944-727644FFD6DB}"/>
                  </a:ext>
                </a:extLst>
              </p:cNvPr>
              <p:cNvSpPr txBox="1"/>
              <p:nvPr/>
            </p:nvSpPr>
            <p:spPr>
              <a:xfrm>
                <a:off x="1219200" y="1143000"/>
                <a:ext cx="4572000" cy="461665"/>
              </a:xfrm>
              <a:prstGeom prst="rect">
                <a:avLst/>
              </a:prstGeom>
              <a:noFill/>
            </p:spPr>
            <p:txBody>
              <a:bodyPr wrap="square" rtlCol="0">
                <a:spAutoFit/>
              </a:bodyPr>
              <a:lstStyle/>
              <a:p>
                <a:pPr algn="ctr"/>
                <a:r>
                  <a:rPr lang="en-US" sz="1200" dirty="0"/>
                  <a:t>Test 2</a:t>
                </a:r>
              </a:p>
              <a:p>
                <a:pPr algn="ctr"/>
                <a:r>
                  <a:rPr lang="en-US" sz="1200" dirty="0"/>
                  <a:t>Attempt 1</a:t>
                </a:r>
              </a:p>
            </p:txBody>
          </p:sp>
        </p:grpSp>
        <p:grpSp>
          <p:nvGrpSpPr>
            <p:cNvPr id="51" name="Group 50">
              <a:extLst>
                <a:ext uri="{FF2B5EF4-FFF2-40B4-BE49-F238E27FC236}">
                  <a16:creationId xmlns:a16="http://schemas.microsoft.com/office/drawing/2014/main" id="{1C1DAA22-DEEF-484F-B5ED-E8BBC3F64652}"/>
                </a:ext>
              </a:extLst>
            </p:cNvPr>
            <p:cNvGrpSpPr/>
            <p:nvPr/>
          </p:nvGrpSpPr>
          <p:grpSpPr>
            <a:xfrm>
              <a:off x="533400" y="2705100"/>
              <a:ext cx="2286000" cy="914400"/>
              <a:chOff x="1219200" y="990600"/>
              <a:chExt cx="4572000" cy="914400"/>
            </a:xfrm>
          </p:grpSpPr>
          <p:sp>
            <p:nvSpPr>
              <p:cNvPr id="52" name="Rounded Rectangle 51">
                <a:extLst>
                  <a:ext uri="{FF2B5EF4-FFF2-40B4-BE49-F238E27FC236}">
                    <a16:creationId xmlns:a16="http://schemas.microsoft.com/office/drawing/2014/main" id="{D69D113F-9212-8A42-8C68-7944563090A6}"/>
                  </a:ext>
                </a:extLst>
              </p:cNvPr>
              <p:cNvSpPr/>
              <p:nvPr/>
            </p:nvSpPr>
            <p:spPr>
              <a:xfrm>
                <a:off x="1219200" y="990600"/>
                <a:ext cx="4572000" cy="9144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3" name="TextBox 52">
                <a:extLst>
                  <a:ext uri="{FF2B5EF4-FFF2-40B4-BE49-F238E27FC236}">
                    <a16:creationId xmlns:a16="http://schemas.microsoft.com/office/drawing/2014/main" id="{4B86D028-C85F-1342-8874-6946DC4B0738}"/>
                  </a:ext>
                </a:extLst>
              </p:cNvPr>
              <p:cNvSpPr txBox="1"/>
              <p:nvPr/>
            </p:nvSpPr>
            <p:spPr>
              <a:xfrm>
                <a:off x="1219200" y="1143000"/>
                <a:ext cx="4572000" cy="461665"/>
              </a:xfrm>
              <a:prstGeom prst="rect">
                <a:avLst/>
              </a:prstGeom>
              <a:noFill/>
            </p:spPr>
            <p:txBody>
              <a:bodyPr wrap="square" rtlCol="0">
                <a:spAutoFit/>
              </a:bodyPr>
              <a:lstStyle/>
              <a:p>
                <a:pPr algn="ctr"/>
                <a:r>
                  <a:rPr lang="en-US" sz="1200" dirty="0"/>
                  <a:t>Test 3</a:t>
                </a:r>
              </a:p>
              <a:p>
                <a:pPr algn="ctr"/>
                <a:r>
                  <a:rPr lang="en-US" sz="1200" dirty="0"/>
                  <a:t>Attempt 1</a:t>
                </a:r>
              </a:p>
            </p:txBody>
          </p:sp>
        </p:grpSp>
        <p:grpSp>
          <p:nvGrpSpPr>
            <p:cNvPr id="54" name="Group 53">
              <a:extLst>
                <a:ext uri="{FF2B5EF4-FFF2-40B4-BE49-F238E27FC236}">
                  <a16:creationId xmlns:a16="http://schemas.microsoft.com/office/drawing/2014/main" id="{8E4B59A4-6815-5D47-8247-2557E1A1304D}"/>
                </a:ext>
              </a:extLst>
            </p:cNvPr>
            <p:cNvGrpSpPr/>
            <p:nvPr/>
          </p:nvGrpSpPr>
          <p:grpSpPr>
            <a:xfrm>
              <a:off x="533400" y="5105400"/>
              <a:ext cx="3657600" cy="914400"/>
              <a:chOff x="1219200" y="990600"/>
              <a:chExt cx="4572000" cy="914400"/>
            </a:xfrm>
          </p:grpSpPr>
          <p:sp>
            <p:nvSpPr>
              <p:cNvPr id="55" name="Rounded Rectangle 54">
                <a:extLst>
                  <a:ext uri="{FF2B5EF4-FFF2-40B4-BE49-F238E27FC236}">
                    <a16:creationId xmlns:a16="http://schemas.microsoft.com/office/drawing/2014/main" id="{BB1FC85F-9D82-E343-8D57-1026C5C6AB5B}"/>
                  </a:ext>
                </a:extLst>
              </p:cNvPr>
              <p:cNvSpPr/>
              <p:nvPr/>
            </p:nvSpPr>
            <p:spPr>
              <a:xfrm>
                <a:off x="1219200" y="990600"/>
                <a:ext cx="4572000" cy="9144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6" name="TextBox 55">
                <a:extLst>
                  <a:ext uri="{FF2B5EF4-FFF2-40B4-BE49-F238E27FC236}">
                    <a16:creationId xmlns:a16="http://schemas.microsoft.com/office/drawing/2014/main" id="{88940FA4-C3BB-BF4C-B58F-5B95067809BE}"/>
                  </a:ext>
                </a:extLst>
              </p:cNvPr>
              <p:cNvSpPr txBox="1"/>
              <p:nvPr/>
            </p:nvSpPr>
            <p:spPr>
              <a:xfrm>
                <a:off x="1219200" y="1143000"/>
                <a:ext cx="4572000" cy="461665"/>
              </a:xfrm>
              <a:prstGeom prst="rect">
                <a:avLst/>
              </a:prstGeom>
              <a:noFill/>
            </p:spPr>
            <p:txBody>
              <a:bodyPr wrap="square" rtlCol="0">
                <a:spAutoFit/>
              </a:bodyPr>
              <a:lstStyle/>
              <a:p>
                <a:pPr algn="ctr"/>
                <a:r>
                  <a:rPr lang="en-US" sz="1200" dirty="0"/>
                  <a:t>Test 5</a:t>
                </a:r>
              </a:p>
              <a:p>
                <a:pPr algn="ctr"/>
                <a:r>
                  <a:rPr lang="en-US" sz="1200" dirty="0"/>
                  <a:t>Attempt 1</a:t>
                </a:r>
              </a:p>
            </p:txBody>
          </p:sp>
        </p:grpSp>
        <p:grpSp>
          <p:nvGrpSpPr>
            <p:cNvPr id="57" name="Group 56">
              <a:extLst>
                <a:ext uri="{FF2B5EF4-FFF2-40B4-BE49-F238E27FC236}">
                  <a16:creationId xmlns:a16="http://schemas.microsoft.com/office/drawing/2014/main" id="{D647594F-3015-D044-AFDD-FEB52627DA01}"/>
                </a:ext>
              </a:extLst>
            </p:cNvPr>
            <p:cNvGrpSpPr/>
            <p:nvPr/>
          </p:nvGrpSpPr>
          <p:grpSpPr>
            <a:xfrm>
              <a:off x="533400" y="3905250"/>
              <a:ext cx="2743200" cy="914400"/>
              <a:chOff x="1219200" y="990600"/>
              <a:chExt cx="4572000" cy="914400"/>
            </a:xfrm>
          </p:grpSpPr>
          <p:sp>
            <p:nvSpPr>
              <p:cNvPr id="58" name="Rounded Rectangle 57">
                <a:extLst>
                  <a:ext uri="{FF2B5EF4-FFF2-40B4-BE49-F238E27FC236}">
                    <a16:creationId xmlns:a16="http://schemas.microsoft.com/office/drawing/2014/main" id="{545BA001-3D9C-3540-9B36-0F650FBE57F3}"/>
                  </a:ext>
                </a:extLst>
              </p:cNvPr>
              <p:cNvSpPr/>
              <p:nvPr/>
            </p:nvSpPr>
            <p:spPr>
              <a:xfrm>
                <a:off x="1219200" y="990600"/>
                <a:ext cx="4572000" cy="9144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9" name="TextBox 58">
                <a:extLst>
                  <a:ext uri="{FF2B5EF4-FFF2-40B4-BE49-F238E27FC236}">
                    <a16:creationId xmlns:a16="http://schemas.microsoft.com/office/drawing/2014/main" id="{9657761C-F4A4-B94F-B4FA-AAE6FE4ED65F}"/>
                  </a:ext>
                </a:extLst>
              </p:cNvPr>
              <p:cNvSpPr txBox="1"/>
              <p:nvPr/>
            </p:nvSpPr>
            <p:spPr>
              <a:xfrm>
                <a:off x="1219200" y="1143000"/>
                <a:ext cx="4572000" cy="461665"/>
              </a:xfrm>
              <a:prstGeom prst="rect">
                <a:avLst/>
              </a:prstGeom>
              <a:noFill/>
            </p:spPr>
            <p:txBody>
              <a:bodyPr wrap="square" rtlCol="0">
                <a:spAutoFit/>
              </a:bodyPr>
              <a:lstStyle/>
              <a:p>
                <a:pPr algn="ctr"/>
                <a:r>
                  <a:rPr lang="en-US" sz="1200" dirty="0"/>
                  <a:t>Test 4</a:t>
                </a:r>
              </a:p>
              <a:p>
                <a:pPr algn="ctr"/>
                <a:r>
                  <a:rPr lang="en-US" sz="1200" dirty="0"/>
                  <a:t>Attempt 1</a:t>
                </a:r>
              </a:p>
            </p:txBody>
          </p:sp>
        </p:grpSp>
        <p:grpSp>
          <p:nvGrpSpPr>
            <p:cNvPr id="60" name="Group 59">
              <a:extLst>
                <a:ext uri="{FF2B5EF4-FFF2-40B4-BE49-F238E27FC236}">
                  <a16:creationId xmlns:a16="http://schemas.microsoft.com/office/drawing/2014/main" id="{71BEF7C4-99AF-A343-AC22-3D021E0088DC}"/>
                </a:ext>
              </a:extLst>
            </p:cNvPr>
            <p:cNvGrpSpPr/>
            <p:nvPr/>
          </p:nvGrpSpPr>
          <p:grpSpPr>
            <a:xfrm>
              <a:off x="533400" y="304800"/>
              <a:ext cx="1371600" cy="914400"/>
              <a:chOff x="1219200" y="990600"/>
              <a:chExt cx="4572000" cy="914400"/>
            </a:xfrm>
          </p:grpSpPr>
          <p:sp>
            <p:nvSpPr>
              <p:cNvPr id="61" name="Rounded Rectangle 60">
                <a:extLst>
                  <a:ext uri="{FF2B5EF4-FFF2-40B4-BE49-F238E27FC236}">
                    <a16:creationId xmlns:a16="http://schemas.microsoft.com/office/drawing/2014/main" id="{8335FE19-5A61-844F-89FE-FDF3E10312AD}"/>
                  </a:ext>
                </a:extLst>
              </p:cNvPr>
              <p:cNvSpPr/>
              <p:nvPr/>
            </p:nvSpPr>
            <p:spPr>
              <a:xfrm>
                <a:off x="1219200" y="990600"/>
                <a:ext cx="4572000" cy="9144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2" name="TextBox 61">
                <a:extLst>
                  <a:ext uri="{FF2B5EF4-FFF2-40B4-BE49-F238E27FC236}">
                    <a16:creationId xmlns:a16="http://schemas.microsoft.com/office/drawing/2014/main" id="{6DFE9A9F-8B15-BD42-805F-FFEE4DFBF1E1}"/>
                  </a:ext>
                </a:extLst>
              </p:cNvPr>
              <p:cNvSpPr txBox="1"/>
              <p:nvPr/>
            </p:nvSpPr>
            <p:spPr>
              <a:xfrm>
                <a:off x="1219200" y="1143000"/>
                <a:ext cx="4572000" cy="461665"/>
              </a:xfrm>
              <a:prstGeom prst="rect">
                <a:avLst/>
              </a:prstGeom>
              <a:noFill/>
            </p:spPr>
            <p:txBody>
              <a:bodyPr wrap="square" rtlCol="0">
                <a:spAutoFit/>
              </a:bodyPr>
              <a:lstStyle/>
              <a:p>
                <a:pPr algn="ctr"/>
                <a:r>
                  <a:rPr lang="en-US" sz="1200" dirty="0"/>
                  <a:t>Test 1</a:t>
                </a:r>
              </a:p>
              <a:p>
                <a:pPr algn="ctr"/>
                <a:r>
                  <a:rPr lang="en-US" sz="1200" dirty="0"/>
                  <a:t>Attempt 1</a:t>
                </a:r>
              </a:p>
            </p:txBody>
          </p:sp>
        </p:grpSp>
        <p:grpSp>
          <p:nvGrpSpPr>
            <p:cNvPr id="63" name="Group 62">
              <a:extLst>
                <a:ext uri="{FF2B5EF4-FFF2-40B4-BE49-F238E27FC236}">
                  <a16:creationId xmlns:a16="http://schemas.microsoft.com/office/drawing/2014/main" id="{013CC3CA-D7FA-3C43-A1E1-4E7DE28783B4}"/>
                </a:ext>
              </a:extLst>
            </p:cNvPr>
            <p:cNvGrpSpPr/>
            <p:nvPr/>
          </p:nvGrpSpPr>
          <p:grpSpPr>
            <a:xfrm>
              <a:off x="4343400" y="2705100"/>
              <a:ext cx="2286000" cy="914400"/>
              <a:chOff x="1219200" y="990600"/>
              <a:chExt cx="4572000" cy="914400"/>
            </a:xfrm>
          </p:grpSpPr>
          <p:sp>
            <p:nvSpPr>
              <p:cNvPr id="64" name="Rounded Rectangle 63">
                <a:extLst>
                  <a:ext uri="{FF2B5EF4-FFF2-40B4-BE49-F238E27FC236}">
                    <a16:creationId xmlns:a16="http://schemas.microsoft.com/office/drawing/2014/main" id="{57900AB3-379B-944B-B62B-52921BAF8CA8}"/>
                  </a:ext>
                </a:extLst>
              </p:cNvPr>
              <p:cNvSpPr/>
              <p:nvPr/>
            </p:nvSpPr>
            <p:spPr>
              <a:xfrm>
                <a:off x="1219200" y="990600"/>
                <a:ext cx="4572000" cy="9144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5" name="TextBox 64">
                <a:extLst>
                  <a:ext uri="{FF2B5EF4-FFF2-40B4-BE49-F238E27FC236}">
                    <a16:creationId xmlns:a16="http://schemas.microsoft.com/office/drawing/2014/main" id="{DED9F160-3857-804C-953B-C6C60A05E804}"/>
                  </a:ext>
                </a:extLst>
              </p:cNvPr>
              <p:cNvSpPr txBox="1"/>
              <p:nvPr/>
            </p:nvSpPr>
            <p:spPr>
              <a:xfrm>
                <a:off x="1219200" y="1143000"/>
                <a:ext cx="4572000" cy="461665"/>
              </a:xfrm>
              <a:prstGeom prst="rect">
                <a:avLst/>
              </a:prstGeom>
              <a:noFill/>
            </p:spPr>
            <p:txBody>
              <a:bodyPr wrap="square" rtlCol="0">
                <a:spAutoFit/>
              </a:bodyPr>
              <a:lstStyle/>
              <a:p>
                <a:pPr algn="ctr"/>
                <a:r>
                  <a:rPr lang="en-US" sz="1200" dirty="0"/>
                  <a:t>Test 3</a:t>
                </a:r>
              </a:p>
              <a:p>
                <a:pPr algn="ctr"/>
                <a:r>
                  <a:rPr lang="en-US" sz="1200" dirty="0"/>
                  <a:t>Attempt 2</a:t>
                </a:r>
              </a:p>
            </p:txBody>
          </p:sp>
        </p:grpSp>
        <p:grpSp>
          <p:nvGrpSpPr>
            <p:cNvPr id="66" name="Group 65">
              <a:extLst>
                <a:ext uri="{FF2B5EF4-FFF2-40B4-BE49-F238E27FC236}">
                  <a16:creationId xmlns:a16="http://schemas.microsoft.com/office/drawing/2014/main" id="{5ABF7FAE-66C6-0743-A799-45F98240B3B1}"/>
                </a:ext>
              </a:extLst>
            </p:cNvPr>
            <p:cNvGrpSpPr/>
            <p:nvPr/>
          </p:nvGrpSpPr>
          <p:grpSpPr>
            <a:xfrm>
              <a:off x="4343400" y="5105400"/>
              <a:ext cx="3657600" cy="914400"/>
              <a:chOff x="1219200" y="990600"/>
              <a:chExt cx="4572000" cy="914400"/>
            </a:xfrm>
          </p:grpSpPr>
          <p:sp>
            <p:nvSpPr>
              <p:cNvPr id="67" name="Rounded Rectangle 66">
                <a:extLst>
                  <a:ext uri="{FF2B5EF4-FFF2-40B4-BE49-F238E27FC236}">
                    <a16:creationId xmlns:a16="http://schemas.microsoft.com/office/drawing/2014/main" id="{A8E69FB6-A65A-114B-854F-67E63DA79A5E}"/>
                  </a:ext>
                </a:extLst>
              </p:cNvPr>
              <p:cNvSpPr/>
              <p:nvPr/>
            </p:nvSpPr>
            <p:spPr>
              <a:xfrm>
                <a:off x="1219200" y="990600"/>
                <a:ext cx="4572000" cy="9144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8" name="TextBox 67">
                <a:extLst>
                  <a:ext uri="{FF2B5EF4-FFF2-40B4-BE49-F238E27FC236}">
                    <a16:creationId xmlns:a16="http://schemas.microsoft.com/office/drawing/2014/main" id="{8476F514-0EA2-9241-8FC9-9DEE2535BB4B}"/>
                  </a:ext>
                </a:extLst>
              </p:cNvPr>
              <p:cNvSpPr txBox="1"/>
              <p:nvPr/>
            </p:nvSpPr>
            <p:spPr>
              <a:xfrm>
                <a:off x="1219200" y="1143000"/>
                <a:ext cx="4572000" cy="461665"/>
              </a:xfrm>
              <a:prstGeom prst="rect">
                <a:avLst/>
              </a:prstGeom>
              <a:noFill/>
            </p:spPr>
            <p:txBody>
              <a:bodyPr wrap="square" rtlCol="0">
                <a:spAutoFit/>
              </a:bodyPr>
              <a:lstStyle/>
              <a:p>
                <a:pPr algn="ctr"/>
                <a:r>
                  <a:rPr lang="en-US" sz="1200" dirty="0"/>
                  <a:t>Test 5</a:t>
                </a:r>
              </a:p>
              <a:p>
                <a:pPr algn="ctr"/>
                <a:r>
                  <a:rPr lang="en-US" sz="1200" dirty="0"/>
                  <a:t>Attempt 2</a:t>
                </a:r>
              </a:p>
            </p:txBody>
          </p:sp>
        </p:grpSp>
        <p:grpSp>
          <p:nvGrpSpPr>
            <p:cNvPr id="69" name="Group 68">
              <a:extLst>
                <a:ext uri="{FF2B5EF4-FFF2-40B4-BE49-F238E27FC236}">
                  <a16:creationId xmlns:a16="http://schemas.microsoft.com/office/drawing/2014/main" id="{860B6EA1-78D6-8A4F-A97A-FE0DED078E43}"/>
                </a:ext>
              </a:extLst>
            </p:cNvPr>
            <p:cNvGrpSpPr/>
            <p:nvPr/>
          </p:nvGrpSpPr>
          <p:grpSpPr>
            <a:xfrm>
              <a:off x="4343400" y="304800"/>
              <a:ext cx="1371600" cy="914400"/>
              <a:chOff x="1219200" y="990600"/>
              <a:chExt cx="4572000" cy="914400"/>
            </a:xfrm>
          </p:grpSpPr>
          <p:sp>
            <p:nvSpPr>
              <p:cNvPr id="70" name="Rounded Rectangle 69">
                <a:extLst>
                  <a:ext uri="{FF2B5EF4-FFF2-40B4-BE49-F238E27FC236}">
                    <a16:creationId xmlns:a16="http://schemas.microsoft.com/office/drawing/2014/main" id="{6B2B5AC7-9A88-1F4B-AA2A-8303A5F48996}"/>
                  </a:ext>
                </a:extLst>
              </p:cNvPr>
              <p:cNvSpPr/>
              <p:nvPr/>
            </p:nvSpPr>
            <p:spPr>
              <a:xfrm>
                <a:off x="1219200" y="990600"/>
                <a:ext cx="4572000" cy="9144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1" name="TextBox 70">
                <a:extLst>
                  <a:ext uri="{FF2B5EF4-FFF2-40B4-BE49-F238E27FC236}">
                    <a16:creationId xmlns:a16="http://schemas.microsoft.com/office/drawing/2014/main" id="{3E9C758D-DE8B-D142-B761-4241788571B2}"/>
                  </a:ext>
                </a:extLst>
              </p:cNvPr>
              <p:cNvSpPr txBox="1"/>
              <p:nvPr/>
            </p:nvSpPr>
            <p:spPr>
              <a:xfrm>
                <a:off x="1219200" y="1143000"/>
                <a:ext cx="4572000" cy="461665"/>
              </a:xfrm>
              <a:prstGeom prst="rect">
                <a:avLst/>
              </a:prstGeom>
              <a:noFill/>
            </p:spPr>
            <p:txBody>
              <a:bodyPr wrap="square" rtlCol="0">
                <a:spAutoFit/>
              </a:bodyPr>
              <a:lstStyle/>
              <a:p>
                <a:pPr algn="ctr"/>
                <a:r>
                  <a:rPr lang="en-US" sz="1200" dirty="0"/>
                  <a:t>Test 1</a:t>
                </a:r>
              </a:p>
              <a:p>
                <a:pPr algn="ctr"/>
                <a:r>
                  <a:rPr lang="en-US" sz="1200" dirty="0"/>
                  <a:t>Attempt 2</a:t>
                </a:r>
              </a:p>
            </p:txBody>
          </p:sp>
        </p:grpSp>
        <p:cxnSp>
          <p:nvCxnSpPr>
            <p:cNvPr id="72" name="Straight Arrow Connector 71">
              <a:extLst>
                <a:ext uri="{FF2B5EF4-FFF2-40B4-BE49-F238E27FC236}">
                  <a16:creationId xmlns:a16="http://schemas.microsoft.com/office/drawing/2014/main" id="{28267564-5C91-2F4A-BB38-27B7F3D897EF}"/>
                </a:ext>
              </a:extLst>
            </p:cNvPr>
            <p:cNvCxnSpPr/>
            <p:nvPr/>
          </p:nvCxnSpPr>
          <p:spPr>
            <a:xfrm>
              <a:off x="533400" y="6400800"/>
              <a:ext cx="10668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A599BE8F-8F95-5345-BFB8-87A3734E5CF8}"/>
                </a:ext>
              </a:extLst>
            </p:cNvPr>
            <p:cNvSpPr txBox="1"/>
            <p:nvPr/>
          </p:nvSpPr>
          <p:spPr>
            <a:xfrm>
              <a:off x="5029200" y="6400800"/>
              <a:ext cx="1524000" cy="276999"/>
            </a:xfrm>
            <a:prstGeom prst="rect">
              <a:avLst/>
            </a:prstGeom>
            <a:noFill/>
          </p:spPr>
          <p:txBody>
            <a:bodyPr wrap="square" rtlCol="0">
              <a:spAutoFit/>
            </a:bodyPr>
            <a:lstStyle/>
            <a:p>
              <a:pPr algn="ctr"/>
              <a:r>
                <a:rPr lang="en-US" sz="1200" dirty="0"/>
                <a:t>Time</a:t>
              </a:r>
            </a:p>
          </p:txBody>
        </p:sp>
        <p:sp>
          <p:nvSpPr>
            <p:cNvPr id="74" name="Multiply 73">
              <a:extLst>
                <a:ext uri="{FF2B5EF4-FFF2-40B4-BE49-F238E27FC236}">
                  <a16:creationId xmlns:a16="http://schemas.microsoft.com/office/drawing/2014/main" id="{4DA98213-FEE1-3847-AC31-15C30651A533}"/>
                </a:ext>
              </a:extLst>
            </p:cNvPr>
            <p:cNvSpPr/>
            <p:nvPr/>
          </p:nvSpPr>
          <p:spPr>
            <a:xfrm>
              <a:off x="1524000" y="381000"/>
              <a:ext cx="304800" cy="304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5" name="Multiply 74">
              <a:extLst>
                <a:ext uri="{FF2B5EF4-FFF2-40B4-BE49-F238E27FC236}">
                  <a16:creationId xmlns:a16="http://schemas.microsoft.com/office/drawing/2014/main" id="{47224490-1BE2-2E45-B4B8-69E1103785D2}"/>
                </a:ext>
              </a:extLst>
            </p:cNvPr>
            <p:cNvSpPr/>
            <p:nvPr/>
          </p:nvSpPr>
          <p:spPr>
            <a:xfrm>
              <a:off x="2438400" y="2819400"/>
              <a:ext cx="304800" cy="304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6" name="Multiply 75">
              <a:extLst>
                <a:ext uri="{FF2B5EF4-FFF2-40B4-BE49-F238E27FC236}">
                  <a16:creationId xmlns:a16="http://schemas.microsoft.com/office/drawing/2014/main" id="{CDC0C748-1D44-0C48-A8CC-BA11471AB98F}"/>
                </a:ext>
              </a:extLst>
            </p:cNvPr>
            <p:cNvSpPr/>
            <p:nvPr/>
          </p:nvSpPr>
          <p:spPr>
            <a:xfrm>
              <a:off x="3810000" y="5181600"/>
              <a:ext cx="304800" cy="304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7" name="Multiply 76">
              <a:extLst>
                <a:ext uri="{FF2B5EF4-FFF2-40B4-BE49-F238E27FC236}">
                  <a16:creationId xmlns:a16="http://schemas.microsoft.com/office/drawing/2014/main" id="{73E0266B-3EF0-E546-9530-DF8B7D4BAEFA}"/>
                </a:ext>
              </a:extLst>
            </p:cNvPr>
            <p:cNvSpPr/>
            <p:nvPr/>
          </p:nvSpPr>
          <p:spPr>
            <a:xfrm>
              <a:off x="5334000" y="381000"/>
              <a:ext cx="304800" cy="304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8" name="Multiply 77">
              <a:extLst>
                <a:ext uri="{FF2B5EF4-FFF2-40B4-BE49-F238E27FC236}">
                  <a16:creationId xmlns:a16="http://schemas.microsoft.com/office/drawing/2014/main" id="{118BF921-CFA1-C945-9152-1D73AA82E309}"/>
                </a:ext>
              </a:extLst>
            </p:cNvPr>
            <p:cNvSpPr/>
            <p:nvPr/>
          </p:nvSpPr>
          <p:spPr>
            <a:xfrm>
              <a:off x="6248400" y="2819400"/>
              <a:ext cx="304800" cy="304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79" name="Group 78">
              <a:extLst>
                <a:ext uri="{FF2B5EF4-FFF2-40B4-BE49-F238E27FC236}">
                  <a16:creationId xmlns:a16="http://schemas.microsoft.com/office/drawing/2014/main" id="{DFD7BC0F-2847-F84A-92BE-105C273B4A78}"/>
                </a:ext>
              </a:extLst>
            </p:cNvPr>
            <p:cNvGrpSpPr/>
            <p:nvPr/>
          </p:nvGrpSpPr>
          <p:grpSpPr>
            <a:xfrm>
              <a:off x="8153400" y="2705100"/>
              <a:ext cx="2286000" cy="914400"/>
              <a:chOff x="1219200" y="990600"/>
              <a:chExt cx="4572000" cy="914400"/>
            </a:xfrm>
          </p:grpSpPr>
          <p:sp>
            <p:nvSpPr>
              <p:cNvPr id="80" name="Rounded Rectangle 79">
                <a:extLst>
                  <a:ext uri="{FF2B5EF4-FFF2-40B4-BE49-F238E27FC236}">
                    <a16:creationId xmlns:a16="http://schemas.microsoft.com/office/drawing/2014/main" id="{1AF40318-1504-ED45-992D-8EBCC6874D04}"/>
                  </a:ext>
                </a:extLst>
              </p:cNvPr>
              <p:cNvSpPr/>
              <p:nvPr/>
            </p:nvSpPr>
            <p:spPr>
              <a:xfrm>
                <a:off x="1219200" y="990600"/>
                <a:ext cx="4572000" cy="9144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1" name="TextBox 80">
                <a:extLst>
                  <a:ext uri="{FF2B5EF4-FFF2-40B4-BE49-F238E27FC236}">
                    <a16:creationId xmlns:a16="http://schemas.microsoft.com/office/drawing/2014/main" id="{C3E2B0BD-EA7F-E74D-AD77-18BA900491F6}"/>
                  </a:ext>
                </a:extLst>
              </p:cNvPr>
              <p:cNvSpPr txBox="1"/>
              <p:nvPr/>
            </p:nvSpPr>
            <p:spPr>
              <a:xfrm>
                <a:off x="1219200" y="1143000"/>
                <a:ext cx="4572000" cy="461665"/>
              </a:xfrm>
              <a:prstGeom prst="rect">
                <a:avLst/>
              </a:prstGeom>
              <a:noFill/>
            </p:spPr>
            <p:txBody>
              <a:bodyPr wrap="square" rtlCol="0">
                <a:spAutoFit/>
              </a:bodyPr>
              <a:lstStyle/>
              <a:p>
                <a:pPr algn="ctr"/>
                <a:r>
                  <a:rPr lang="en-US" sz="1200" dirty="0"/>
                  <a:t>Test 3</a:t>
                </a:r>
              </a:p>
              <a:p>
                <a:pPr algn="ctr"/>
                <a:r>
                  <a:rPr lang="en-US" sz="1200" dirty="0"/>
                  <a:t>Attempt 3</a:t>
                </a:r>
              </a:p>
            </p:txBody>
          </p:sp>
        </p:grpSp>
        <p:grpSp>
          <p:nvGrpSpPr>
            <p:cNvPr id="82" name="Group 81">
              <a:extLst>
                <a:ext uri="{FF2B5EF4-FFF2-40B4-BE49-F238E27FC236}">
                  <a16:creationId xmlns:a16="http://schemas.microsoft.com/office/drawing/2014/main" id="{3CAE6884-4498-1A47-BCAF-AE1DC76304E0}"/>
                </a:ext>
              </a:extLst>
            </p:cNvPr>
            <p:cNvGrpSpPr/>
            <p:nvPr/>
          </p:nvGrpSpPr>
          <p:grpSpPr>
            <a:xfrm>
              <a:off x="8153400" y="304800"/>
              <a:ext cx="1371600" cy="914400"/>
              <a:chOff x="1219200" y="990600"/>
              <a:chExt cx="4572000" cy="914400"/>
            </a:xfrm>
          </p:grpSpPr>
          <p:sp>
            <p:nvSpPr>
              <p:cNvPr id="83" name="Rounded Rectangle 82">
                <a:extLst>
                  <a:ext uri="{FF2B5EF4-FFF2-40B4-BE49-F238E27FC236}">
                    <a16:creationId xmlns:a16="http://schemas.microsoft.com/office/drawing/2014/main" id="{D3813871-53ED-0C4E-9ADF-FF2AFCF3D27B}"/>
                  </a:ext>
                </a:extLst>
              </p:cNvPr>
              <p:cNvSpPr/>
              <p:nvPr/>
            </p:nvSpPr>
            <p:spPr>
              <a:xfrm>
                <a:off x="1219200" y="990600"/>
                <a:ext cx="4572000" cy="9144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4" name="TextBox 83">
                <a:extLst>
                  <a:ext uri="{FF2B5EF4-FFF2-40B4-BE49-F238E27FC236}">
                    <a16:creationId xmlns:a16="http://schemas.microsoft.com/office/drawing/2014/main" id="{86507A34-F7AE-854D-B4F9-4440AD9E0586}"/>
                  </a:ext>
                </a:extLst>
              </p:cNvPr>
              <p:cNvSpPr txBox="1"/>
              <p:nvPr/>
            </p:nvSpPr>
            <p:spPr>
              <a:xfrm>
                <a:off x="1219200" y="1143000"/>
                <a:ext cx="4572000" cy="461665"/>
              </a:xfrm>
              <a:prstGeom prst="rect">
                <a:avLst/>
              </a:prstGeom>
              <a:noFill/>
            </p:spPr>
            <p:txBody>
              <a:bodyPr wrap="square" rtlCol="0">
                <a:spAutoFit/>
              </a:bodyPr>
              <a:lstStyle/>
              <a:p>
                <a:pPr algn="ctr"/>
                <a:r>
                  <a:rPr lang="en-US" sz="1200" dirty="0"/>
                  <a:t>Test 1</a:t>
                </a:r>
              </a:p>
              <a:p>
                <a:pPr algn="ctr"/>
                <a:r>
                  <a:rPr lang="en-US" sz="1200" dirty="0"/>
                  <a:t>Attempt 3</a:t>
                </a:r>
              </a:p>
            </p:txBody>
          </p:sp>
        </p:grpSp>
        <p:sp>
          <p:nvSpPr>
            <p:cNvPr id="85" name="Multiply 84">
              <a:extLst>
                <a:ext uri="{FF2B5EF4-FFF2-40B4-BE49-F238E27FC236}">
                  <a16:creationId xmlns:a16="http://schemas.microsoft.com/office/drawing/2014/main" id="{D7C0CBDB-A2B7-B94F-9BB8-C85A212981AD}"/>
                </a:ext>
              </a:extLst>
            </p:cNvPr>
            <p:cNvSpPr/>
            <p:nvPr/>
          </p:nvSpPr>
          <p:spPr>
            <a:xfrm>
              <a:off x="9144000" y="381000"/>
              <a:ext cx="304800" cy="304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86" name="Group 85">
              <a:extLst>
                <a:ext uri="{FF2B5EF4-FFF2-40B4-BE49-F238E27FC236}">
                  <a16:creationId xmlns:a16="http://schemas.microsoft.com/office/drawing/2014/main" id="{CDA9EE34-C75F-404A-8B60-A005C5CB3E2E}"/>
                </a:ext>
              </a:extLst>
            </p:cNvPr>
            <p:cNvGrpSpPr/>
            <p:nvPr/>
          </p:nvGrpSpPr>
          <p:grpSpPr>
            <a:xfrm>
              <a:off x="10591800" y="304800"/>
              <a:ext cx="1371600" cy="914400"/>
              <a:chOff x="1219200" y="990600"/>
              <a:chExt cx="4572000" cy="914400"/>
            </a:xfrm>
          </p:grpSpPr>
          <p:sp>
            <p:nvSpPr>
              <p:cNvPr id="87" name="Rounded Rectangle 86">
                <a:extLst>
                  <a:ext uri="{FF2B5EF4-FFF2-40B4-BE49-F238E27FC236}">
                    <a16:creationId xmlns:a16="http://schemas.microsoft.com/office/drawing/2014/main" id="{E8EA3A4E-1B93-3643-B750-97E8AC8DE39F}"/>
                  </a:ext>
                </a:extLst>
              </p:cNvPr>
              <p:cNvSpPr/>
              <p:nvPr/>
            </p:nvSpPr>
            <p:spPr>
              <a:xfrm>
                <a:off x="1219200" y="990600"/>
                <a:ext cx="4572000" cy="9144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8" name="TextBox 87">
                <a:extLst>
                  <a:ext uri="{FF2B5EF4-FFF2-40B4-BE49-F238E27FC236}">
                    <a16:creationId xmlns:a16="http://schemas.microsoft.com/office/drawing/2014/main" id="{DBAF21F1-AC9E-E147-AF17-BA834E33B5E9}"/>
                  </a:ext>
                </a:extLst>
              </p:cNvPr>
              <p:cNvSpPr txBox="1"/>
              <p:nvPr/>
            </p:nvSpPr>
            <p:spPr>
              <a:xfrm>
                <a:off x="1219200" y="1143000"/>
                <a:ext cx="4572000" cy="461665"/>
              </a:xfrm>
              <a:prstGeom prst="rect">
                <a:avLst/>
              </a:prstGeom>
              <a:noFill/>
            </p:spPr>
            <p:txBody>
              <a:bodyPr wrap="square" rtlCol="0">
                <a:spAutoFit/>
              </a:bodyPr>
              <a:lstStyle/>
              <a:p>
                <a:pPr algn="ctr"/>
                <a:r>
                  <a:rPr lang="en-US" sz="1200" dirty="0"/>
                  <a:t>Test 1</a:t>
                </a:r>
              </a:p>
              <a:p>
                <a:pPr algn="ctr"/>
                <a:r>
                  <a:rPr lang="en-US" sz="1200" dirty="0"/>
                  <a:t>Attempt 4</a:t>
                </a:r>
              </a:p>
            </p:txBody>
          </p:sp>
        </p:grpSp>
      </p:grpSp>
    </p:spTree>
    <p:extLst>
      <p:ext uri="{BB962C8B-B14F-4D97-AF65-F5344CB8AC3E}">
        <p14:creationId xmlns:p14="http://schemas.microsoft.com/office/powerpoint/2010/main" val="245919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9144000" cy="822296"/>
          </a:xfrm>
        </p:spPr>
        <p:txBody>
          <a:bodyPr/>
          <a:lstStyle/>
          <a:p>
            <a:r>
              <a:rPr lang="en-US" dirty="0">
                <a:latin typeface="Calibri" panose="020F0502020204030204" pitchFamily="34" charset="0"/>
              </a:rPr>
              <a:t>Scalability</a:t>
            </a: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5" name="TextBox 4"/>
          <p:cNvSpPr txBox="1"/>
          <p:nvPr/>
        </p:nvSpPr>
        <p:spPr>
          <a:xfrm>
            <a:off x="150812" y="1066800"/>
            <a:ext cx="11582400" cy="1089529"/>
          </a:xfrm>
          <a:prstGeom prst="rect">
            <a:avLst/>
          </a:prstGeom>
          <a:noFill/>
        </p:spPr>
        <p:txBody>
          <a:bodyPr wrap="square" rtlCol="0">
            <a:spAutoFit/>
          </a:bodyPr>
          <a:lstStyle/>
          <a:p>
            <a:pPr>
              <a:lnSpc>
                <a:spcPct val="90000"/>
              </a:lnSpc>
            </a:pPr>
            <a:r>
              <a:rPr lang="en-US" sz="2400" dirty="0">
                <a:effectLst>
                  <a:outerShdw blurRad="50800" dist="38100" dir="2700000" algn="tl">
                    <a:schemeClr val="bg2">
                      <a:lumMod val="50000"/>
                      <a:alpha val="43000"/>
                    </a:schemeClr>
                  </a:outerShdw>
                </a:effectLst>
                <a:latin typeface="Calibri" panose="020F0502020204030204" pitchFamily="34" charset="0"/>
              </a:rPr>
              <a:t>Improved retry methodology</a:t>
            </a:r>
          </a:p>
          <a:p>
            <a:pPr marL="342900" indent="-342900">
              <a:lnSpc>
                <a:spcPct val="90000"/>
              </a:lnSpc>
              <a:buFont typeface="Arial" panose="020B0604020202020204" pitchFamily="34" charset="0"/>
              <a:buChar char="•"/>
            </a:pPr>
            <a:r>
              <a:rPr lang="en-US" sz="2400" dirty="0">
                <a:effectLst>
                  <a:outerShdw blurRad="50800" dist="38100" dir="2700000" algn="tl">
                    <a:schemeClr val="bg2">
                      <a:lumMod val="50000"/>
                      <a:alpha val="43000"/>
                    </a:schemeClr>
                  </a:outerShdw>
                </a:effectLst>
                <a:latin typeface="Calibri" panose="020F0502020204030204" pitchFamily="34" charset="0"/>
              </a:rPr>
              <a:t>Each test is isolated in its own sandbox</a:t>
            </a:r>
          </a:p>
          <a:p>
            <a:pPr marL="342900" indent="-342900">
              <a:lnSpc>
                <a:spcPct val="90000"/>
              </a:lnSpc>
              <a:buFont typeface="Arial" panose="020B0604020202020204" pitchFamily="34" charset="0"/>
              <a:buChar char="•"/>
            </a:pPr>
            <a:r>
              <a:rPr lang="en-US" sz="2400" dirty="0">
                <a:effectLst>
                  <a:outerShdw blurRad="50800" dist="38100" dir="2700000" algn="tl">
                    <a:schemeClr val="bg2">
                      <a:lumMod val="50000"/>
                      <a:alpha val="43000"/>
                    </a:schemeClr>
                  </a:outerShdw>
                </a:effectLst>
                <a:latin typeface="Calibri" panose="020F0502020204030204" pitchFamily="34" charset="0"/>
              </a:rPr>
              <a:t>Retries are naturally compressed</a:t>
            </a:r>
          </a:p>
        </p:txBody>
      </p:sp>
      <p:sp>
        <p:nvSpPr>
          <p:cNvPr id="6" name="TextBox 5"/>
          <p:cNvSpPr txBox="1"/>
          <p:nvPr/>
        </p:nvSpPr>
        <p:spPr>
          <a:xfrm>
            <a:off x="0" y="6516368"/>
            <a:ext cx="990600" cy="341632"/>
          </a:xfrm>
          <a:prstGeom prst="rect">
            <a:avLst/>
          </a:prstGeom>
          <a:noFill/>
        </p:spPr>
        <p:txBody>
          <a:bodyPr wrap="square" rtlCol="0">
            <a:spAutoFit/>
          </a:bodyPr>
          <a:lstStyle/>
          <a:p>
            <a:pPr>
              <a:lnSpc>
                <a:spcPct val="90000"/>
              </a:lnSpc>
            </a:pPr>
            <a:r>
              <a:rPr lang="en-US" sz="16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PNSQC</a:t>
            </a: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t>
            </a:r>
            <a:endParaRPr lang="en-US" dirty="0">
              <a:effectLst>
                <a:outerShdw blurRad="50800" dist="38100" dir="2700000" algn="tl">
                  <a:schemeClr val="bg2">
                    <a:lumMod val="50000"/>
                    <a:alpha val="43000"/>
                  </a:schemeClr>
                </a:outerShdw>
              </a:effectLst>
            </a:endParaRPr>
          </a:p>
        </p:txBody>
      </p:sp>
      <p:grpSp>
        <p:nvGrpSpPr>
          <p:cNvPr id="49" name="Group 48">
            <a:extLst>
              <a:ext uri="{FF2B5EF4-FFF2-40B4-BE49-F238E27FC236}">
                <a16:creationId xmlns:a16="http://schemas.microsoft.com/office/drawing/2014/main" id="{736E9BEB-B8A5-FC43-BEA8-DF39CE2165CA}"/>
              </a:ext>
            </a:extLst>
          </p:cNvPr>
          <p:cNvGrpSpPr/>
          <p:nvPr/>
        </p:nvGrpSpPr>
        <p:grpSpPr>
          <a:xfrm>
            <a:off x="2132012" y="2324633"/>
            <a:ext cx="6833143" cy="4082079"/>
            <a:chOff x="533400" y="304800"/>
            <a:chExt cx="10668000" cy="6372999"/>
          </a:xfrm>
        </p:grpSpPr>
        <p:grpSp>
          <p:nvGrpSpPr>
            <p:cNvPr id="50" name="Group 49">
              <a:extLst>
                <a:ext uri="{FF2B5EF4-FFF2-40B4-BE49-F238E27FC236}">
                  <a16:creationId xmlns:a16="http://schemas.microsoft.com/office/drawing/2014/main" id="{38697C3F-89AE-F646-98A1-7E6B2EA2AEAD}"/>
                </a:ext>
              </a:extLst>
            </p:cNvPr>
            <p:cNvGrpSpPr/>
            <p:nvPr/>
          </p:nvGrpSpPr>
          <p:grpSpPr>
            <a:xfrm>
              <a:off x="533400" y="1504950"/>
              <a:ext cx="1828800" cy="914400"/>
              <a:chOff x="1219200" y="990600"/>
              <a:chExt cx="4572000" cy="914400"/>
            </a:xfrm>
          </p:grpSpPr>
          <p:sp>
            <p:nvSpPr>
              <p:cNvPr id="89" name="Rounded Rectangle 88">
                <a:extLst>
                  <a:ext uri="{FF2B5EF4-FFF2-40B4-BE49-F238E27FC236}">
                    <a16:creationId xmlns:a16="http://schemas.microsoft.com/office/drawing/2014/main" id="{987EF736-3777-6F48-BD42-EF821FA22884}"/>
                  </a:ext>
                </a:extLst>
              </p:cNvPr>
              <p:cNvSpPr/>
              <p:nvPr/>
            </p:nvSpPr>
            <p:spPr>
              <a:xfrm>
                <a:off x="1219200" y="990600"/>
                <a:ext cx="4572000" cy="9144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0" name="TextBox 89">
                <a:extLst>
                  <a:ext uri="{FF2B5EF4-FFF2-40B4-BE49-F238E27FC236}">
                    <a16:creationId xmlns:a16="http://schemas.microsoft.com/office/drawing/2014/main" id="{2E257FBD-A341-9242-A42B-8E530BBC130E}"/>
                  </a:ext>
                </a:extLst>
              </p:cNvPr>
              <p:cNvSpPr txBox="1"/>
              <p:nvPr/>
            </p:nvSpPr>
            <p:spPr>
              <a:xfrm>
                <a:off x="1219200" y="1143000"/>
                <a:ext cx="4572000" cy="461665"/>
              </a:xfrm>
              <a:prstGeom prst="rect">
                <a:avLst/>
              </a:prstGeom>
              <a:noFill/>
            </p:spPr>
            <p:txBody>
              <a:bodyPr wrap="square" rtlCol="0">
                <a:spAutoFit/>
              </a:bodyPr>
              <a:lstStyle/>
              <a:p>
                <a:pPr algn="ctr"/>
                <a:r>
                  <a:rPr lang="en-US" sz="1200" dirty="0"/>
                  <a:t>Test 2</a:t>
                </a:r>
              </a:p>
              <a:p>
                <a:pPr algn="ctr"/>
                <a:r>
                  <a:rPr lang="en-US" sz="1200" dirty="0"/>
                  <a:t>Attempt 1</a:t>
                </a:r>
              </a:p>
            </p:txBody>
          </p:sp>
        </p:grpSp>
        <p:grpSp>
          <p:nvGrpSpPr>
            <p:cNvPr id="51" name="Group 50">
              <a:extLst>
                <a:ext uri="{FF2B5EF4-FFF2-40B4-BE49-F238E27FC236}">
                  <a16:creationId xmlns:a16="http://schemas.microsoft.com/office/drawing/2014/main" id="{E3F73B08-6D5F-A64F-8D13-81E633AD5723}"/>
                </a:ext>
              </a:extLst>
            </p:cNvPr>
            <p:cNvGrpSpPr/>
            <p:nvPr/>
          </p:nvGrpSpPr>
          <p:grpSpPr>
            <a:xfrm>
              <a:off x="533400" y="2705100"/>
              <a:ext cx="2286000" cy="914400"/>
              <a:chOff x="1219200" y="990600"/>
              <a:chExt cx="4572000" cy="914400"/>
            </a:xfrm>
          </p:grpSpPr>
          <p:sp>
            <p:nvSpPr>
              <p:cNvPr id="87" name="Rounded Rectangle 86">
                <a:extLst>
                  <a:ext uri="{FF2B5EF4-FFF2-40B4-BE49-F238E27FC236}">
                    <a16:creationId xmlns:a16="http://schemas.microsoft.com/office/drawing/2014/main" id="{6B637492-D101-2648-859D-D9D6BEEEC711}"/>
                  </a:ext>
                </a:extLst>
              </p:cNvPr>
              <p:cNvSpPr/>
              <p:nvPr/>
            </p:nvSpPr>
            <p:spPr>
              <a:xfrm>
                <a:off x="1219200" y="990600"/>
                <a:ext cx="4572000" cy="9144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8" name="TextBox 87">
                <a:extLst>
                  <a:ext uri="{FF2B5EF4-FFF2-40B4-BE49-F238E27FC236}">
                    <a16:creationId xmlns:a16="http://schemas.microsoft.com/office/drawing/2014/main" id="{363BB739-7E40-5847-8ECD-E1471E9B4188}"/>
                  </a:ext>
                </a:extLst>
              </p:cNvPr>
              <p:cNvSpPr txBox="1"/>
              <p:nvPr/>
            </p:nvSpPr>
            <p:spPr>
              <a:xfrm>
                <a:off x="1219200" y="1143000"/>
                <a:ext cx="4572000" cy="461665"/>
              </a:xfrm>
              <a:prstGeom prst="rect">
                <a:avLst/>
              </a:prstGeom>
              <a:noFill/>
            </p:spPr>
            <p:txBody>
              <a:bodyPr wrap="square" rtlCol="0">
                <a:spAutoFit/>
              </a:bodyPr>
              <a:lstStyle/>
              <a:p>
                <a:pPr algn="ctr"/>
                <a:r>
                  <a:rPr lang="en-US" sz="1200" dirty="0"/>
                  <a:t>Test 3</a:t>
                </a:r>
              </a:p>
              <a:p>
                <a:pPr algn="ctr"/>
                <a:r>
                  <a:rPr lang="en-US" sz="1200" dirty="0"/>
                  <a:t>Attempt 1</a:t>
                </a:r>
              </a:p>
            </p:txBody>
          </p:sp>
        </p:grpSp>
        <p:grpSp>
          <p:nvGrpSpPr>
            <p:cNvPr id="52" name="Group 51">
              <a:extLst>
                <a:ext uri="{FF2B5EF4-FFF2-40B4-BE49-F238E27FC236}">
                  <a16:creationId xmlns:a16="http://schemas.microsoft.com/office/drawing/2014/main" id="{C5BC4B07-4884-9945-A357-579048F10A59}"/>
                </a:ext>
              </a:extLst>
            </p:cNvPr>
            <p:cNvGrpSpPr/>
            <p:nvPr/>
          </p:nvGrpSpPr>
          <p:grpSpPr>
            <a:xfrm>
              <a:off x="533400" y="5105400"/>
              <a:ext cx="3657600" cy="914400"/>
              <a:chOff x="1219200" y="990600"/>
              <a:chExt cx="4572000" cy="914400"/>
            </a:xfrm>
          </p:grpSpPr>
          <p:sp>
            <p:nvSpPr>
              <p:cNvPr id="85" name="Rounded Rectangle 84">
                <a:extLst>
                  <a:ext uri="{FF2B5EF4-FFF2-40B4-BE49-F238E27FC236}">
                    <a16:creationId xmlns:a16="http://schemas.microsoft.com/office/drawing/2014/main" id="{E9DC1D96-2E45-814E-A11D-A7203B6DA549}"/>
                  </a:ext>
                </a:extLst>
              </p:cNvPr>
              <p:cNvSpPr/>
              <p:nvPr/>
            </p:nvSpPr>
            <p:spPr>
              <a:xfrm>
                <a:off x="1219200" y="990600"/>
                <a:ext cx="4572000" cy="9144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6" name="TextBox 85">
                <a:extLst>
                  <a:ext uri="{FF2B5EF4-FFF2-40B4-BE49-F238E27FC236}">
                    <a16:creationId xmlns:a16="http://schemas.microsoft.com/office/drawing/2014/main" id="{82CE9302-8875-1A48-95E8-BB665E473D0C}"/>
                  </a:ext>
                </a:extLst>
              </p:cNvPr>
              <p:cNvSpPr txBox="1"/>
              <p:nvPr/>
            </p:nvSpPr>
            <p:spPr>
              <a:xfrm>
                <a:off x="1219200" y="1143000"/>
                <a:ext cx="4572000" cy="461665"/>
              </a:xfrm>
              <a:prstGeom prst="rect">
                <a:avLst/>
              </a:prstGeom>
              <a:noFill/>
            </p:spPr>
            <p:txBody>
              <a:bodyPr wrap="square" rtlCol="0">
                <a:spAutoFit/>
              </a:bodyPr>
              <a:lstStyle/>
              <a:p>
                <a:pPr algn="ctr"/>
                <a:r>
                  <a:rPr lang="en-US" sz="1200" dirty="0"/>
                  <a:t>Test 5</a:t>
                </a:r>
              </a:p>
              <a:p>
                <a:pPr algn="ctr"/>
                <a:r>
                  <a:rPr lang="en-US" sz="1200" dirty="0"/>
                  <a:t>Attempt 1</a:t>
                </a:r>
              </a:p>
            </p:txBody>
          </p:sp>
        </p:grpSp>
        <p:grpSp>
          <p:nvGrpSpPr>
            <p:cNvPr id="53" name="Group 52">
              <a:extLst>
                <a:ext uri="{FF2B5EF4-FFF2-40B4-BE49-F238E27FC236}">
                  <a16:creationId xmlns:a16="http://schemas.microsoft.com/office/drawing/2014/main" id="{168FAB63-5840-E348-B78C-B377F6DF753D}"/>
                </a:ext>
              </a:extLst>
            </p:cNvPr>
            <p:cNvGrpSpPr/>
            <p:nvPr/>
          </p:nvGrpSpPr>
          <p:grpSpPr>
            <a:xfrm>
              <a:off x="533400" y="3905250"/>
              <a:ext cx="2743200" cy="914400"/>
              <a:chOff x="1219200" y="990600"/>
              <a:chExt cx="4572000" cy="914400"/>
            </a:xfrm>
          </p:grpSpPr>
          <p:sp>
            <p:nvSpPr>
              <p:cNvPr id="83" name="Rounded Rectangle 82">
                <a:extLst>
                  <a:ext uri="{FF2B5EF4-FFF2-40B4-BE49-F238E27FC236}">
                    <a16:creationId xmlns:a16="http://schemas.microsoft.com/office/drawing/2014/main" id="{66DD4AF1-4D9D-E24E-8C94-218DF969F29A}"/>
                  </a:ext>
                </a:extLst>
              </p:cNvPr>
              <p:cNvSpPr/>
              <p:nvPr/>
            </p:nvSpPr>
            <p:spPr>
              <a:xfrm>
                <a:off x="1219200" y="990600"/>
                <a:ext cx="4572000" cy="9144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4" name="TextBox 83">
                <a:extLst>
                  <a:ext uri="{FF2B5EF4-FFF2-40B4-BE49-F238E27FC236}">
                    <a16:creationId xmlns:a16="http://schemas.microsoft.com/office/drawing/2014/main" id="{299D18FF-9E57-3C40-B98D-6E27998E2262}"/>
                  </a:ext>
                </a:extLst>
              </p:cNvPr>
              <p:cNvSpPr txBox="1"/>
              <p:nvPr/>
            </p:nvSpPr>
            <p:spPr>
              <a:xfrm>
                <a:off x="1219200" y="1143000"/>
                <a:ext cx="4572000" cy="461665"/>
              </a:xfrm>
              <a:prstGeom prst="rect">
                <a:avLst/>
              </a:prstGeom>
              <a:noFill/>
            </p:spPr>
            <p:txBody>
              <a:bodyPr wrap="square" rtlCol="0">
                <a:spAutoFit/>
              </a:bodyPr>
              <a:lstStyle/>
              <a:p>
                <a:pPr algn="ctr"/>
                <a:r>
                  <a:rPr lang="en-US" sz="1200" dirty="0"/>
                  <a:t>Test 4</a:t>
                </a:r>
              </a:p>
              <a:p>
                <a:pPr algn="ctr"/>
                <a:r>
                  <a:rPr lang="en-US" sz="1200" dirty="0"/>
                  <a:t>Attempt 1</a:t>
                </a:r>
              </a:p>
            </p:txBody>
          </p:sp>
        </p:grpSp>
        <p:grpSp>
          <p:nvGrpSpPr>
            <p:cNvPr id="54" name="Group 53">
              <a:extLst>
                <a:ext uri="{FF2B5EF4-FFF2-40B4-BE49-F238E27FC236}">
                  <a16:creationId xmlns:a16="http://schemas.microsoft.com/office/drawing/2014/main" id="{1D0DCB13-E29B-8841-85A5-F9E03AF566D4}"/>
                </a:ext>
              </a:extLst>
            </p:cNvPr>
            <p:cNvGrpSpPr/>
            <p:nvPr/>
          </p:nvGrpSpPr>
          <p:grpSpPr>
            <a:xfrm>
              <a:off x="533400" y="304800"/>
              <a:ext cx="1371600" cy="914400"/>
              <a:chOff x="1219200" y="990600"/>
              <a:chExt cx="4572000" cy="914400"/>
            </a:xfrm>
          </p:grpSpPr>
          <p:sp>
            <p:nvSpPr>
              <p:cNvPr id="81" name="Rounded Rectangle 80">
                <a:extLst>
                  <a:ext uri="{FF2B5EF4-FFF2-40B4-BE49-F238E27FC236}">
                    <a16:creationId xmlns:a16="http://schemas.microsoft.com/office/drawing/2014/main" id="{AEF3AB3B-96A9-F048-989F-16F6BB45F0B3}"/>
                  </a:ext>
                </a:extLst>
              </p:cNvPr>
              <p:cNvSpPr/>
              <p:nvPr/>
            </p:nvSpPr>
            <p:spPr>
              <a:xfrm>
                <a:off x="1219200" y="990600"/>
                <a:ext cx="4572000" cy="9144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2" name="TextBox 81">
                <a:extLst>
                  <a:ext uri="{FF2B5EF4-FFF2-40B4-BE49-F238E27FC236}">
                    <a16:creationId xmlns:a16="http://schemas.microsoft.com/office/drawing/2014/main" id="{1A9D6CFF-102E-B845-9D7A-E41F916BD036}"/>
                  </a:ext>
                </a:extLst>
              </p:cNvPr>
              <p:cNvSpPr txBox="1"/>
              <p:nvPr/>
            </p:nvSpPr>
            <p:spPr>
              <a:xfrm>
                <a:off x="1219200" y="1143000"/>
                <a:ext cx="4572000" cy="461665"/>
              </a:xfrm>
              <a:prstGeom prst="rect">
                <a:avLst/>
              </a:prstGeom>
              <a:noFill/>
            </p:spPr>
            <p:txBody>
              <a:bodyPr wrap="square" rtlCol="0">
                <a:spAutoFit/>
              </a:bodyPr>
              <a:lstStyle/>
              <a:p>
                <a:pPr algn="ctr"/>
                <a:r>
                  <a:rPr lang="en-US" sz="1200" dirty="0"/>
                  <a:t>Test 1</a:t>
                </a:r>
              </a:p>
              <a:p>
                <a:pPr algn="ctr"/>
                <a:r>
                  <a:rPr lang="en-US" sz="1200" dirty="0"/>
                  <a:t>Attempt 1</a:t>
                </a:r>
              </a:p>
            </p:txBody>
          </p:sp>
        </p:grpSp>
        <p:grpSp>
          <p:nvGrpSpPr>
            <p:cNvPr id="55" name="Group 54">
              <a:extLst>
                <a:ext uri="{FF2B5EF4-FFF2-40B4-BE49-F238E27FC236}">
                  <a16:creationId xmlns:a16="http://schemas.microsoft.com/office/drawing/2014/main" id="{9698AD2A-79A7-6B41-AF74-E1665BFF441C}"/>
                </a:ext>
              </a:extLst>
            </p:cNvPr>
            <p:cNvGrpSpPr/>
            <p:nvPr/>
          </p:nvGrpSpPr>
          <p:grpSpPr>
            <a:xfrm>
              <a:off x="2971800" y="2705100"/>
              <a:ext cx="2286000" cy="914400"/>
              <a:chOff x="1219200" y="990600"/>
              <a:chExt cx="4572000" cy="914400"/>
            </a:xfrm>
          </p:grpSpPr>
          <p:sp>
            <p:nvSpPr>
              <p:cNvPr id="79" name="Rounded Rectangle 78">
                <a:extLst>
                  <a:ext uri="{FF2B5EF4-FFF2-40B4-BE49-F238E27FC236}">
                    <a16:creationId xmlns:a16="http://schemas.microsoft.com/office/drawing/2014/main" id="{D3E34079-E524-2B42-A50E-2C6B53468057}"/>
                  </a:ext>
                </a:extLst>
              </p:cNvPr>
              <p:cNvSpPr/>
              <p:nvPr/>
            </p:nvSpPr>
            <p:spPr>
              <a:xfrm>
                <a:off x="1219200" y="990600"/>
                <a:ext cx="4572000" cy="9144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0" name="TextBox 79">
                <a:extLst>
                  <a:ext uri="{FF2B5EF4-FFF2-40B4-BE49-F238E27FC236}">
                    <a16:creationId xmlns:a16="http://schemas.microsoft.com/office/drawing/2014/main" id="{A1796308-2846-E841-9E01-B27F85F80C1F}"/>
                  </a:ext>
                </a:extLst>
              </p:cNvPr>
              <p:cNvSpPr txBox="1"/>
              <p:nvPr/>
            </p:nvSpPr>
            <p:spPr>
              <a:xfrm>
                <a:off x="1219200" y="1142999"/>
                <a:ext cx="4572000" cy="720758"/>
              </a:xfrm>
              <a:prstGeom prst="rect">
                <a:avLst/>
              </a:prstGeom>
              <a:noFill/>
            </p:spPr>
            <p:txBody>
              <a:bodyPr wrap="square" rtlCol="0">
                <a:spAutoFit/>
              </a:bodyPr>
              <a:lstStyle/>
              <a:p>
                <a:pPr algn="ctr"/>
                <a:r>
                  <a:rPr lang="en-US" sz="1200" dirty="0"/>
                  <a:t>Test 3</a:t>
                </a:r>
              </a:p>
              <a:p>
                <a:pPr algn="ctr"/>
                <a:r>
                  <a:rPr lang="en-US" sz="1200" dirty="0"/>
                  <a:t>Attempt 2</a:t>
                </a:r>
              </a:p>
            </p:txBody>
          </p:sp>
        </p:grpSp>
        <p:grpSp>
          <p:nvGrpSpPr>
            <p:cNvPr id="56" name="Group 55">
              <a:extLst>
                <a:ext uri="{FF2B5EF4-FFF2-40B4-BE49-F238E27FC236}">
                  <a16:creationId xmlns:a16="http://schemas.microsoft.com/office/drawing/2014/main" id="{7F2483BF-4083-AD41-8356-AAFB0AB5E274}"/>
                </a:ext>
              </a:extLst>
            </p:cNvPr>
            <p:cNvGrpSpPr/>
            <p:nvPr/>
          </p:nvGrpSpPr>
          <p:grpSpPr>
            <a:xfrm>
              <a:off x="4343400" y="5105400"/>
              <a:ext cx="3657600" cy="914400"/>
              <a:chOff x="1219200" y="990600"/>
              <a:chExt cx="4572000" cy="914400"/>
            </a:xfrm>
          </p:grpSpPr>
          <p:sp>
            <p:nvSpPr>
              <p:cNvPr id="77" name="Rounded Rectangle 76">
                <a:extLst>
                  <a:ext uri="{FF2B5EF4-FFF2-40B4-BE49-F238E27FC236}">
                    <a16:creationId xmlns:a16="http://schemas.microsoft.com/office/drawing/2014/main" id="{93F185E1-EE51-A74B-B49F-CCF7C6E118F7}"/>
                  </a:ext>
                </a:extLst>
              </p:cNvPr>
              <p:cNvSpPr/>
              <p:nvPr/>
            </p:nvSpPr>
            <p:spPr>
              <a:xfrm>
                <a:off x="1219200" y="990600"/>
                <a:ext cx="4572000" cy="9144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8" name="TextBox 77">
                <a:extLst>
                  <a:ext uri="{FF2B5EF4-FFF2-40B4-BE49-F238E27FC236}">
                    <a16:creationId xmlns:a16="http://schemas.microsoft.com/office/drawing/2014/main" id="{6F5AF186-4DD0-C942-BAE8-0CF67811C74A}"/>
                  </a:ext>
                </a:extLst>
              </p:cNvPr>
              <p:cNvSpPr txBox="1"/>
              <p:nvPr/>
            </p:nvSpPr>
            <p:spPr>
              <a:xfrm>
                <a:off x="1219200" y="1142999"/>
                <a:ext cx="4572000" cy="720758"/>
              </a:xfrm>
              <a:prstGeom prst="rect">
                <a:avLst/>
              </a:prstGeom>
              <a:noFill/>
            </p:spPr>
            <p:txBody>
              <a:bodyPr wrap="square" rtlCol="0">
                <a:spAutoFit/>
              </a:bodyPr>
              <a:lstStyle/>
              <a:p>
                <a:pPr algn="ctr"/>
                <a:r>
                  <a:rPr lang="en-US" sz="1200" dirty="0"/>
                  <a:t>Test 5</a:t>
                </a:r>
              </a:p>
              <a:p>
                <a:pPr algn="ctr"/>
                <a:r>
                  <a:rPr lang="en-US" sz="1200" dirty="0"/>
                  <a:t>Attempt 2</a:t>
                </a:r>
              </a:p>
            </p:txBody>
          </p:sp>
        </p:grpSp>
        <p:grpSp>
          <p:nvGrpSpPr>
            <p:cNvPr id="57" name="Group 56">
              <a:extLst>
                <a:ext uri="{FF2B5EF4-FFF2-40B4-BE49-F238E27FC236}">
                  <a16:creationId xmlns:a16="http://schemas.microsoft.com/office/drawing/2014/main" id="{15990797-F6DD-AE4B-9864-C4ED3D6BAFB2}"/>
                </a:ext>
              </a:extLst>
            </p:cNvPr>
            <p:cNvGrpSpPr/>
            <p:nvPr/>
          </p:nvGrpSpPr>
          <p:grpSpPr>
            <a:xfrm>
              <a:off x="2057400" y="304800"/>
              <a:ext cx="1371600" cy="914400"/>
              <a:chOff x="1219200" y="990600"/>
              <a:chExt cx="4572000" cy="914400"/>
            </a:xfrm>
          </p:grpSpPr>
          <p:sp>
            <p:nvSpPr>
              <p:cNvPr id="75" name="Rounded Rectangle 74">
                <a:extLst>
                  <a:ext uri="{FF2B5EF4-FFF2-40B4-BE49-F238E27FC236}">
                    <a16:creationId xmlns:a16="http://schemas.microsoft.com/office/drawing/2014/main" id="{A5EB67AB-3E5A-224A-AFB2-4BC5DC7CA84C}"/>
                  </a:ext>
                </a:extLst>
              </p:cNvPr>
              <p:cNvSpPr/>
              <p:nvPr/>
            </p:nvSpPr>
            <p:spPr>
              <a:xfrm>
                <a:off x="1219200" y="990600"/>
                <a:ext cx="4572000" cy="9144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6" name="TextBox 75">
                <a:extLst>
                  <a:ext uri="{FF2B5EF4-FFF2-40B4-BE49-F238E27FC236}">
                    <a16:creationId xmlns:a16="http://schemas.microsoft.com/office/drawing/2014/main" id="{52E3215D-26A0-EB48-97C9-7341CCC029FE}"/>
                  </a:ext>
                </a:extLst>
              </p:cNvPr>
              <p:cNvSpPr txBox="1"/>
              <p:nvPr/>
            </p:nvSpPr>
            <p:spPr>
              <a:xfrm>
                <a:off x="1219200" y="1142999"/>
                <a:ext cx="4572000" cy="720758"/>
              </a:xfrm>
              <a:prstGeom prst="rect">
                <a:avLst/>
              </a:prstGeom>
              <a:noFill/>
            </p:spPr>
            <p:txBody>
              <a:bodyPr wrap="square" rtlCol="0">
                <a:spAutoFit/>
              </a:bodyPr>
              <a:lstStyle/>
              <a:p>
                <a:pPr algn="ctr"/>
                <a:r>
                  <a:rPr lang="en-US" sz="1200" dirty="0"/>
                  <a:t>Test 1</a:t>
                </a:r>
              </a:p>
              <a:p>
                <a:pPr algn="ctr"/>
                <a:r>
                  <a:rPr lang="en-US" sz="1200" dirty="0"/>
                  <a:t>Attempt 2</a:t>
                </a:r>
              </a:p>
            </p:txBody>
          </p:sp>
        </p:grpSp>
        <p:cxnSp>
          <p:nvCxnSpPr>
            <p:cNvPr id="58" name="Straight Arrow Connector 57">
              <a:extLst>
                <a:ext uri="{FF2B5EF4-FFF2-40B4-BE49-F238E27FC236}">
                  <a16:creationId xmlns:a16="http://schemas.microsoft.com/office/drawing/2014/main" id="{898C4207-CE8F-034A-87A4-C916FF2C0991}"/>
                </a:ext>
              </a:extLst>
            </p:cNvPr>
            <p:cNvCxnSpPr/>
            <p:nvPr/>
          </p:nvCxnSpPr>
          <p:spPr>
            <a:xfrm>
              <a:off x="533400" y="6400800"/>
              <a:ext cx="10668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1ABE11D5-A81D-3842-8383-2838B3AAF76C}"/>
                </a:ext>
              </a:extLst>
            </p:cNvPr>
            <p:cNvSpPr txBox="1"/>
            <p:nvPr/>
          </p:nvSpPr>
          <p:spPr>
            <a:xfrm>
              <a:off x="5029200" y="6400800"/>
              <a:ext cx="1524000" cy="276999"/>
            </a:xfrm>
            <a:prstGeom prst="rect">
              <a:avLst/>
            </a:prstGeom>
            <a:noFill/>
          </p:spPr>
          <p:txBody>
            <a:bodyPr wrap="square" rtlCol="0">
              <a:spAutoFit/>
            </a:bodyPr>
            <a:lstStyle/>
            <a:p>
              <a:pPr algn="ctr"/>
              <a:r>
                <a:rPr lang="en-US" sz="1200" dirty="0"/>
                <a:t>Time</a:t>
              </a:r>
            </a:p>
          </p:txBody>
        </p:sp>
        <p:sp>
          <p:nvSpPr>
            <p:cNvPr id="60" name="Multiply 59">
              <a:extLst>
                <a:ext uri="{FF2B5EF4-FFF2-40B4-BE49-F238E27FC236}">
                  <a16:creationId xmlns:a16="http://schemas.microsoft.com/office/drawing/2014/main" id="{0A474A5C-FD31-9049-AAD1-C729F41A9844}"/>
                </a:ext>
              </a:extLst>
            </p:cNvPr>
            <p:cNvSpPr/>
            <p:nvPr/>
          </p:nvSpPr>
          <p:spPr>
            <a:xfrm>
              <a:off x="1524000" y="381000"/>
              <a:ext cx="304800" cy="304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1" name="Multiply 60">
              <a:extLst>
                <a:ext uri="{FF2B5EF4-FFF2-40B4-BE49-F238E27FC236}">
                  <a16:creationId xmlns:a16="http://schemas.microsoft.com/office/drawing/2014/main" id="{DDEEEC86-191A-014A-8871-9E05DA5A560D}"/>
                </a:ext>
              </a:extLst>
            </p:cNvPr>
            <p:cNvSpPr/>
            <p:nvPr/>
          </p:nvSpPr>
          <p:spPr>
            <a:xfrm>
              <a:off x="2438400" y="2819400"/>
              <a:ext cx="304800" cy="304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2" name="Multiply 61">
              <a:extLst>
                <a:ext uri="{FF2B5EF4-FFF2-40B4-BE49-F238E27FC236}">
                  <a16:creationId xmlns:a16="http://schemas.microsoft.com/office/drawing/2014/main" id="{90410003-18B8-FC41-871E-FD3E951461FB}"/>
                </a:ext>
              </a:extLst>
            </p:cNvPr>
            <p:cNvSpPr/>
            <p:nvPr/>
          </p:nvSpPr>
          <p:spPr>
            <a:xfrm>
              <a:off x="3810000" y="5181600"/>
              <a:ext cx="304800" cy="304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3" name="Multiply 62">
              <a:extLst>
                <a:ext uri="{FF2B5EF4-FFF2-40B4-BE49-F238E27FC236}">
                  <a16:creationId xmlns:a16="http://schemas.microsoft.com/office/drawing/2014/main" id="{E5E1A16B-FAFD-4840-88DC-9387BB075A75}"/>
                </a:ext>
              </a:extLst>
            </p:cNvPr>
            <p:cNvSpPr/>
            <p:nvPr/>
          </p:nvSpPr>
          <p:spPr>
            <a:xfrm>
              <a:off x="3048000" y="381000"/>
              <a:ext cx="304800" cy="304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4" name="Multiply 63">
              <a:extLst>
                <a:ext uri="{FF2B5EF4-FFF2-40B4-BE49-F238E27FC236}">
                  <a16:creationId xmlns:a16="http://schemas.microsoft.com/office/drawing/2014/main" id="{0B7E3A9C-0D8E-5F42-BE12-F1E2286EFE7F}"/>
                </a:ext>
              </a:extLst>
            </p:cNvPr>
            <p:cNvSpPr/>
            <p:nvPr/>
          </p:nvSpPr>
          <p:spPr>
            <a:xfrm>
              <a:off x="4876800" y="2819400"/>
              <a:ext cx="304800" cy="304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65" name="Group 64">
              <a:extLst>
                <a:ext uri="{FF2B5EF4-FFF2-40B4-BE49-F238E27FC236}">
                  <a16:creationId xmlns:a16="http://schemas.microsoft.com/office/drawing/2014/main" id="{A52999EB-82FA-034A-AB1B-9A3107CE455E}"/>
                </a:ext>
              </a:extLst>
            </p:cNvPr>
            <p:cNvGrpSpPr/>
            <p:nvPr/>
          </p:nvGrpSpPr>
          <p:grpSpPr>
            <a:xfrm>
              <a:off x="5410200" y="2705100"/>
              <a:ext cx="2286000" cy="914400"/>
              <a:chOff x="1219200" y="990600"/>
              <a:chExt cx="4572000" cy="914400"/>
            </a:xfrm>
          </p:grpSpPr>
          <p:sp>
            <p:nvSpPr>
              <p:cNvPr id="73" name="Rounded Rectangle 72">
                <a:extLst>
                  <a:ext uri="{FF2B5EF4-FFF2-40B4-BE49-F238E27FC236}">
                    <a16:creationId xmlns:a16="http://schemas.microsoft.com/office/drawing/2014/main" id="{E967B1D3-6390-494B-A7F4-0C9BA5D234E8}"/>
                  </a:ext>
                </a:extLst>
              </p:cNvPr>
              <p:cNvSpPr/>
              <p:nvPr/>
            </p:nvSpPr>
            <p:spPr>
              <a:xfrm>
                <a:off x="1219200" y="990600"/>
                <a:ext cx="4572000" cy="9144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4" name="TextBox 73">
                <a:extLst>
                  <a:ext uri="{FF2B5EF4-FFF2-40B4-BE49-F238E27FC236}">
                    <a16:creationId xmlns:a16="http://schemas.microsoft.com/office/drawing/2014/main" id="{1EBDC486-D1D6-CC4F-897A-D5A6129781E9}"/>
                  </a:ext>
                </a:extLst>
              </p:cNvPr>
              <p:cNvSpPr txBox="1"/>
              <p:nvPr/>
            </p:nvSpPr>
            <p:spPr>
              <a:xfrm>
                <a:off x="1219200" y="1142999"/>
                <a:ext cx="4572000" cy="720758"/>
              </a:xfrm>
              <a:prstGeom prst="rect">
                <a:avLst/>
              </a:prstGeom>
              <a:noFill/>
            </p:spPr>
            <p:txBody>
              <a:bodyPr wrap="square" rtlCol="0">
                <a:spAutoFit/>
              </a:bodyPr>
              <a:lstStyle/>
              <a:p>
                <a:pPr algn="ctr"/>
                <a:r>
                  <a:rPr lang="en-US" sz="1200" dirty="0"/>
                  <a:t>Test 3</a:t>
                </a:r>
              </a:p>
              <a:p>
                <a:pPr algn="ctr"/>
                <a:r>
                  <a:rPr lang="en-US" sz="1200" dirty="0"/>
                  <a:t>Attempt 3</a:t>
                </a:r>
              </a:p>
            </p:txBody>
          </p:sp>
        </p:grpSp>
        <p:grpSp>
          <p:nvGrpSpPr>
            <p:cNvPr id="66" name="Group 65">
              <a:extLst>
                <a:ext uri="{FF2B5EF4-FFF2-40B4-BE49-F238E27FC236}">
                  <a16:creationId xmlns:a16="http://schemas.microsoft.com/office/drawing/2014/main" id="{86D307B1-1CC7-EC42-B886-F9E78BF2426A}"/>
                </a:ext>
              </a:extLst>
            </p:cNvPr>
            <p:cNvGrpSpPr/>
            <p:nvPr/>
          </p:nvGrpSpPr>
          <p:grpSpPr>
            <a:xfrm>
              <a:off x="3581400" y="304800"/>
              <a:ext cx="1371600" cy="914400"/>
              <a:chOff x="1219200" y="990600"/>
              <a:chExt cx="4572000" cy="914400"/>
            </a:xfrm>
          </p:grpSpPr>
          <p:sp>
            <p:nvSpPr>
              <p:cNvPr id="71" name="Rounded Rectangle 70">
                <a:extLst>
                  <a:ext uri="{FF2B5EF4-FFF2-40B4-BE49-F238E27FC236}">
                    <a16:creationId xmlns:a16="http://schemas.microsoft.com/office/drawing/2014/main" id="{5CDFA391-3A87-8E41-8EB8-962A505AAAF8}"/>
                  </a:ext>
                </a:extLst>
              </p:cNvPr>
              <p:cNvSpPr/>
              <p:nvPr/>
            </p:nvSpPr>
            <p:spPr>
              <a:xfrm>
                <a:off x="1219200" y="990600"/>
                <a:ext cx="4572000" cy="9144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2" name="TextBox 71">
                <a:extLst>
                  <a:ext uri="{FF2B5EF4-FFF2-40B4-BE49-F238E27FC236}">
                    <a16:creationId xmlns:a16="http://schemas.microsoft.com/office/drawing/2014/main" id="{6DAC9818-7DE3-934B-9122-71C7020F771B}"/>
                  </a:ext>
                </a:extLst>
              </p:cNvPr>
              <p:cNvSpPr txBox="1"/>
              <p:nvPr/>
            </p:nvSpPr>
            <p:spPr>
              <a:xfrm>
                <a:off x="1219200" y="1142999"/>
                <a:ext cx="4572000" cy="720758"/>
              </a:xfrm>
              <a:prstGeom prst="rect">
                <a:avLst/>
              </a:prstGeom>
              <a:noFill/>
            </p:spPr>
            <p:txBody>
              <a:bodyPr wrap="square" rtlCol="0">
                <a:spAutoFit/>
              </a:bodyPr>
              <a:lstStyle/>
              <a:p>
                <a:pPr algn="ctr"/>
                <a:r>
                  <a:rPr lang="en-US" sz="1200" dirty="0"/>
                  <a:t>Test 1</a:t>
                </a:r>
              </a:p>
              <a:p>
                <a:pPr algn="ctr"/>
                <a:r>
                  <a:rPr lang="en-US" sz="1200" dirty="0"/>
                  <a:t>Attempt 3</a:t>
                </a:r>
              </a:p>
            </p:txBody>
          </p:sp>
        </p:grpSp>
        <p:sp>
          <p:nvSpPr>
            <p:cNvPr id="67" name="Multiply 66">
              <a:extLst>
                <a:ext uri="{FF2B5EF4-FFF2-40B4-BE49-F238E27FC236}">
                  <a16:creationId xmlns:a16="http://schemas.microsoft.com/office/drawing/2014/main" id="{06E72D14-512A-CF49-A2E9-0F6F70EC32B5}"/>
                </a:ext>
              </a:extLst>
            </p:cNvPr>
            <p:cNvSpPr/>
            <p:nvPr/>
          </p:nvSpPr>
          <p:spPr>
            <a:xfrm>
              <a:off x="4572000" y="381000"/>
              <a:ext cx="304800" cy="304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68" name="Group 67">
              <a:extLst>
                <a:ext uri="{FF2B5EF4-FFF2-40B4-BE49-F238E27FC236}">
                  <a16:creationId xmlns:a16="http://schemas.microsoft.com/office/drawing/2014/main" id="{9678068F-65C7-9247-BB4C-867ED53AAA05}"/>
                </a:ext>
              </a:extLst>
            </p:cNvPr>
            <p:cNvGrpSpPr/>
            <p:nvPr/>
          </p:nvGrpSpPr>
          <p:grpSpPr>
            <a:xfrm>
              <a:off x="5105400" y="304800"/>
              <a:ext cx="1371600" cy="914400"/>
              <a:chOff x="1219200" y="990600"/>
              <a:chExt cx="4572000" cy="914400"/>
            </a:xfrm>
          </p:grpSpPr>
          <p:sp>
            <p:nvSpPr>
              <p:cNvPr id="69" name="Rounded Rectangle 68">
                <a:extLst>
                  <a:ext uri="{FF2B5EF4-FFF2-40B4-BE49-F238E27FC236}">
                    <a16:creationId xmlns:a16="http://schemas.microsoft.com/office/drawing/2014/main" id="{19D6AE4D-E699-F447-BD90-43E573D5109C}"/>
                  </a:ext>
                </a:extLst>
              </p:cNvPr>
              <p:cNvSpPr/>
              <p:nvPr/>
            </p:nvSpPr>
            <p:spPr>
              <a:xfrm>
                <a:off x="1219200" y="990600"/>
                <a:ext cx="4572000" cy="9144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0" name="TextBox 69">
                <a:extLst>
                  <a:ext uri="{FF2B5EF4-FFF2-40B4-BE49-F238E27FC236}">
                    <a16:creationId xmlns:a16="http://schemas.microsoft.com/office/drawing/2014/main" id="{D96AAA38-64DE-AC4C-854C-FC2FEF5C48DF}"/>
                  </a:ext>
                </a:extLst>
              </p:cNvPr>
              <p:cNvSpPr txBox="1"/>
              <p:nvPr/>
            </p:nvSpPr>
            <p:spPr>
              <a:xfrm>
                <a:off x="1219200" y="1142999"/>
                <a:ext cx="4572000" cy="720758"/>
              </a:xfrm>
              <a:prstGeom prst="rect">
                <a:avLst/>
              </a:prstGeom>
              <a:noFill/>
            </p:spPr>
            <p:txBody>
              <a:bodyPr wrap="square" rtlCol="0">
                <a:spAutoFit/>
              </a:bodyPr>
              <a:lstStyle/>
              <a:p>
                <a:pPr algn="ctr"/>
                <a:r>
                  <a:rPr lang="en-US" sz="1200" dirty="0"/>
                  <a:t>Test 1</a:t>
                </a:r>
              </a:p>
              <a:p>
                <a:pPr algn="ctr"/>
                <a:r>
                  <a:rPr lang="en-US" sz="1200" dirty="0"/>
                  <a:t>Attempt 4</a:t>
                </a:r>
              </a:p>
            </p:txBody>
          </p:sp>
        </p:grpSp>
      </p:grpSp>
    </p:spTree>
    <p:extLst>
      <p:ext uri="{BB962C8B-B14F-4D97-AF65-F5344CB8AC3E}">
        <p14:creationId xmlns:p14="http://schemas.microsoft.com/office/powerpoint/2010/main" val="775646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9144000" cy="822296"/>
          </a:xfrm>
        </p:spPr>
        <p:txBody>
          <a:bodyPr/>
          <a:lstStyle/>
          <a:p>
            <a:r>
              <a:rPr lang="en-US" dirty="0">
                <a:latin typeface="Calibri" panose="020F0502020204030204" pitchFamily="34" charset="0"/>
              </a:rPr>
              <a:t>Scalability</a:t>
            </a: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5" name="TextBox 4"/>
          <p:cNvSpPr txBox="1"/>
          <p:nvPr/>
        </p:nvSpPr>
        <p:spPr>
          <a:xfrm>
            <a:off x="150812" y="1066800"/>
            <a:ext cx="11582400" cy="424732"/>
          </a:xfrm>
          <a:prstGeom prst="rect">
            <a:avLst/>
          </a:prstGeom>
          <a:noFill/>
        </p:spPr>
        <p:txBody>
          <a:bodyPr wrap="square" rtlCol="0">
            <a:spAutoFit/>
          </a:bodyPr>
          <a:lstStyle/>
          <a:p>
            <a:pPr>
              <a:lnSpc>
                <a:spcPct val="90000"/>
              </a:lnSpc>
            </a:pPr>
            <a:r>
              <a:rPr lang="en-US" sz="2400" dirty="0">
                <a:effectLst>
                  <a:outerShdw blurRad="50800" dist="38100" dir="2700000" algn="tl">
                    <a:schemeClr val="bg2">
                      <a:lumMod val="50000"/>
                      <a:alpha val="43000"/>
                    </a:schemeClr>
                  </a:outerShdw>
                </a:effectLst>
                <a:latin typeface="Calibri" panose="020F0502020204030204" pitchFamily="34" charset="0"/>
              </a:rPr>
              <a:t>Further improved how we group tests together</a:t>
            </a:r>
          </a:p>
        </p:txBody>
      </p:sp>
      <p:sp>
        <p:nvSpPr>
          <p:cNvPr id="6" name="TextBox 5"/>
          <p:cNvSpPr txBox="1"/>
          <p:nvPr/>
        </p:nvSpPr>
        <p:spPr>
          <a:xfrm>
            <a:off x="0" y="6516368"/>
            <a:ext cx="990600" cy="341632"/>
          </a:xfrm>
          <a:prstGeom prst="rect">
            <a:avLst/>
          </a:prstGeom>
          <a:noFill/>
        </p:spPr>
        <p:txBody>
          <a:bodyPr wrap="square" rtlCol="0">
            <a:spAutoFit/>
          </a:bodyPr>
          <a:lstStyle/>
          <a:p>
            <a:pPr>
              <a:lnSpc>
                <a:spcPct val="90000"/>
              </a:lnSpc>
            </a:pPr>
            <a:r>
              <a:rPr lang="en-US" sz="16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PNSQC</a:t>
            </a: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t>
            </a:r>
            <a:endParaRPr lang="en-US" dirty="0">
              <a:effectLst>
                <a:outerShdw blurRad="50800" dist="38100" dir="2700000" algn="tl">
                  <a:schemeClr val="bg2">
                    <a:lumMod val="50000"/>
                    <a:alpha val="43000"/>
                  </a:schemeClr>
                </a:outerShdw>
              </a:effectLst>
            </a:endParaRPr>
          </a:p>
        </p:txBody>
      </p:sp>
      <p:grpSp>
        <p:nvGrpSpPr>
          <p:cNvPr id="43" name="Group 42">
            <a:extLst>
              <a:ext uri="{FF2B5EF4-FFF2-40B4-BE49-F238E27FC236}">
                <a16:creationId xmlns:a16="http://schemas.microsoft.com/office/drawing/2014/main" id="{932F265F-F2F5-B749-835C-FCCA810499BE}"/>
              </a:ext>
            </a:extLst>
          </p:cNvPr>
          <p:cNvGrpSpPr/>
          <p:nvPr/>
        </p:nvGrpSpPr>
        <p:grpSpPr>
          <a:xfrm>
            <a:off x="2132012" y="2181013"/>
            <a:ext cx="6880675" cy="4335355"/>
            <a:chOff x="3389312" y="2667000"/>
            <a:chExt cx="5410200" cy="3408843"/>
          </a:xfrm>
        </p:grpSpPr>
        <p:grpSp>
          <p:nvGrpSpPr>
            <p:cNvPr id="44" name="Group 43">
              <a:extLst>
                <a:ext uri="{FF2B5EF4-FFF2-40B4-BE49-F238E27FC236}">
                  <a16:creationId xmlns:a16="http://schemas.microsoft.com/office/drawing/2014/main" id="{783654EB-73A9-3040-8A21-ED8634C83752}"/>
                </a:ext>
              </a:extLst>
            </p:cNvPr>
            <p:cNvGrpSpPr/>
            <p:nvPr/>
          </p:nvGrpSpPr>
          <p:grpSpPr>
            <a:xfrm>
              <a:off x="3427956" y="4562227"/>
              <a:ext cx="927463" cy="463731"/>
              <a:chOff x="1219200" y="990600"/>
              <a:chExt cx="4572000" cy="914400"/>
            </a:xfrm>
          </p:grpSpPr>
          <p:sp>
            <p:nvSpPr>
              <p:cNvPr id="76" name="Rounded Rectangle 75">
                <a:extLst>
                  <a:ext uri="{FF2B5EF4-FFF2-40B4-BE49-F238E27FC236}">
                    <a16:creationId xmlns:a16="http://schemas.microsoft.com/office/drawing/2014/main" id="{DD654833-E3DB-974C-B44D-0EC10F86AFAE}"/>
                  </a:ext>
                </a:extLst>
              </p:cNvPr>
              <p:cNvSpPr/>
              <p:nvPr/>
            </p:nvSpPr>
            <p:spPr>
              <a:xfrm>
                <a:off x="1219200" y="990600"/>
                <a:ext cx="4572000" cy="9144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7" name="TextBox 76">
                <a:extLst>
                  <a:ext uri="{FF2B5EF4-FFF2-40B4-BE49-F238E27FC236}">
                    <a16:creationId xmlns:a16="http://schemas.microsoft.com/office/drawing/2014/main" id="{B2E8916E-65B3-B647-A6B1-5C0440F6B1F1}"/>
                  </a:ext>
                </a:extLst>
              </p:cNvPr>
              <p:cNvSpPr txBox="1"/>
              <p:nvPr/>
            </p:nvSpPr>
            <p:spPr>
              <a:xfrm>
                <a:off x="1219200" y="1219200"/>
                <a:ext cx="4572000" cy="546196"/>
              </a:xfrm>
              <a:prstGeom prst="rect">
                <a:avLst/>
              </a:prstGeom>
              <a:noFill/>
            </p:spPr>
            <p:txBody>
              <a:bodyPr wrap="square" rtlCol="0">
                <a:spAutoFit/>
              </a:bodyPr>
              <a:lstStyle/>
              <a:p>
                <a:pPr algn="ctr"/>
                <a:r>
                  <a:rPr lang="en-US" sz="1200" dirty="0"/>
                  <a:t>Test 1</a:t>
                </a:r>
              </a:p>
            </p:txBody>
          </p:sp>
        </p:grpSp>
        <p:grpSp>
          <p:nvGrpSpPr>
            <p:cNvPr id="45" name="Group 44">
              <a:extLst>
                <a:ext uri="{FF2B5EF4-FFF2-40B4-BE49-F238E27FC236}">
                  <a16:creationId xmlns:a16="http://schemas.microsoft.com/office/drawing/2014/main" id="{E0C5CD61-D236-264B-A7BA-F903303F8BFF}"/>
                </a:ext>
              </a:extLst>
            </p:cNvPr>
            <p:cNvGrpSpPr/>
            <p:nvPr/>
          </p:nvGrpSpPr>
          <p:grpSpPr>
            <a:xfrm>
              <a:off x="3427956" y="5103247"/>
              <a:ext cx="3941717" cy="463731"/>
              <a:chOff x="1219200" y="990600"/>
              <a:chExt cx="4572000" cy="914400"/>
            </a:xfrm>
          </p:grpSpPr>
          <p:sp>
            <p:nvSpPr>
              <p:cNvPr id="74" name="Rounded Rectangle 73">
                <a:extLst>
                  <a:ext uri="{FF2B5EF4-FFF2-40B4-BE49-F238E27FC236}">
                    <a16:creationId xmlns:a16="http://schemas.microsoft.com/office/drawing/2014/main" id="{AA391BC4-82DE-6E44-BF46-BABFE112BE0B}"/>
                  </a:ext>
                </a:extLst>
              </p:cNvPr>
              <p:cNvSpPr/>
              <p:nvPr/>
            </p:nvSpPr>
            <p:spPr>
              <a:xfrm>
                <a:off x="1219200" y="990600"/>
                <a:ext cx="4572000" cy="9144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5" name="TextBox 74">
                <a:extLst>
                  <a:ext uri="{FF2B5EF4-FFF2-40B4-BE49-F238E27FC236}">
                    <a16:creationId xmlns:a16="http://schemas.microsoft.com/office/drawing/2014/main" id="{E38FA01F-1802-8746-B01C-060B09F3DC51}"/>
                  </a:ext>
                </a:extLst>
              </p:cNvPr>
              <p:cNvSpPr txBox="1"/>
              <p:nvPr/>
            </p:nvSpPr>
            <p:spPr>
              <a:xfrm>
                <a:off x="1219200" y="1230868"/>
                <a:ext cx="4572000" cy="546196"/>
              </a:xfrm>
              <a:prstGeom prst="rect">
                <a:avLst/>
              </a:prstGeom>
              <a:noFill/>
            </p:spPr>
            <p:txBody>
              <a:bodyPr wrap="square" rtlCol="0">
                <a:spAutoFit/>
              </a:bodyPr>
              <a:lstStyle/>
              <a:p>
                <a:pPr algn="ctr"/>
                <a:r>
                  <a:rPr lang="en-US" sz="1200" dirty="0"/>
                  <a:t>Test 2</a:t>
                </a:r>
              </a:p>
            </p:txBody>
          </p:sp>
        </p:grpSp>
        <p:cxnSp>
          <p:nvCxnSpPr>
            <p:cNvPr id="46" name="Straight Arrow Connector 45">
              <a:extLst>
                <a:ext uri="{FF2B5EF4-FFF2-40B4-BE49-F238E27FC236}">
                  <a16:creationId xmlns:a16="http://schemas.microsoft.com/office/drawing/2014/main" id="{A1A7C0A4-8CBA-9841-B422-203134AF4A40}"/>
                </a:ext>
              </a:extLst>
            </p:cNvPr>
            <p:cNvCxnSpPr/>
            <p:nvPr/>
          </p:nvCxnSpPr>
          <p:spPr>
            <a:xfrm>
              <a:off x="3389312" y="5798844"/>
              <a:ext cx="54102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DE1FDBE0-E956-0F48-86BD-1242A3D62E76}"/>
                </a:ext>
              </a:extLst>
            </p:cNvPr>
            <p:cNvSpPr txBox="1"/>
            <p:nvPr/>
          </p:nvSpPr>
          <p:spPr>
            <a:xfrm>
              <a:off x="5669325" y="5798844"/>
              <a:ext cx="772886" cy="276999"/>
            </a:xfrm>
            <a:prstGeom prst="rect">
              <a:avLst/>
            </a:prstGeom>
            <a:noFill/>
          </p:spPr>
          <p:txBody>
            <a:bodyPr wrap="square" rtlCol="0">
              <a:spAutoFit/>
            </a:bodyPr>
            <a:lstStyle/>
            <a:p>
              <a:pPr algn="ctr"/>
              <a:r>
                <a:rPr lang="en-US" sz="1200" dirty="0"/>
                <a:t>Time</a:t>
              </a:r>
            </a:p>
          </p:txBody>
        </p:sp>
        <p:grpSp>
          <p:nvGrpSpPr>
            <p:cNvPr id="48" name="Group 47">
              <a:extLst>
                <a:ext uri="{FF2B5EF4-FFF2-40B4-BE49-F238E27FC236}">
                  <a16:creationId xmlns:a16="http://schemas.microsoft.com/office/drawing/2014/main" id="{94F0D05F-DDAD-184F-ACB6-19506BAA9804}"/>
                </a:ext>
              </a:extLst>
            </p:cNvPr>
            <p:cNvGrpSpPr/>
            <p:nvPr/>
          </p:nvGrpSpPr>
          <p:grpSpPr>
            <a:xfrm>
              <a:off x="4432708" y="4562227"/>
              <a:ext cx="927463" cy="463731"/>
              <a:chOff x="1219200" y="990600"/>
              <a:chExt cx="4572000" cy="914400"/>
            </a:xfrm>
          </p:grpSpPr>
          <p:sp>
            <p:nvSpPr>
              <p:cNvPr id="72" name="Rounded Rectangle 71">
                <a:extLst>
                  <a:ext uri="{FF2B5EF4-FFF2-40B4-BE49-F238E27FC236}">
                    <a16:creationId xmlns:a16="http://schemas.microsoft.com/office/drawing/2014/main" id="{E650E2A5-6DD1-AE48-997B-B054AC1DE2B3}"/>
                  </a:ext>
                </a:extLst>
              </p:cNvPr>
              <p:cNvSpPr/>
              <p:nvPr/>
            </p:nvSpPr>
            <p:spPr>
              <a:xfrm>
                <a:off x="1219200" y="990600"/>
                <a:ext cx="4572000" cy="9144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3" name="TextBox 72">
                <a:extLst>
                  <a:ext uri="{FF2B5EF4-FFF2-40B4-BE49-F238E27FC236}">
                    <a16:creationId xmlns:a16="http://schemas.microsoft.com/office/drawing/2014/main" id="{49060ACA-6FCB-0844-98AE-A6B7F6F02796}"/>
                  </a:ext>
                </a:extLst>
              </p:cNvPr>
              <p:cNvSpPr txBox="1"/>
              <p:nvPr/>
            </p:nvSpPr>
            <p:spPr>
              <a:xfrm>
                <a:off x="1219200" y="1219200"/>
                <a:ext cx="4572000" cy="546196"/>
              </a:xfrm>
              <a:prstGeom prst="rect">
                <a:avLst/>
              </a:prstGeom>
              <a:noFill/>
            </p:spPr>
            <p:txBody>
              <a:bodyPr wrap="square" rtlCol="0">
                <a:spAutoFit/>
              </a:bodyPr>
              <a:lstStyle/>
              <a:p>
                <a:pPr algn="ctr"/>
                <a:r>
                  <a:rPr lang="en-US" sz="1200" dirty="0"/>
                  <a:t>Test 3</a:t>
                </a:r>
              </a:p>
            </p:txBody>
          </p:sp>
        </p:grpSp>
        <p:grpSp>
          <p:nvGrpSpPr>
            <p:cNvPr id="49" name="Group 48">
              <a:extLst>
                <a:ext uri="{FF2B5EF4-FFF2-40B4-BE49-F238E27FC236}">
                  <a16:creationId xmlns:a16="http://schemas.microsoft.com/office/drawing/2014/main" id="{2335CF6D-BF36-E542-9BFE-C5B1001EFAE7}"/>
                </a:ext>
              </a:extLst>
            </p:cNvPr>
            <p:cNvGrpSpPr/>
            <p:nvPr/>
          </p:nvGrpSpPr>
          <p:grpSpPr>
            <a:xfrm>
              <a:off x="5437459" y="4562227"/>
              <a:ext cx="927463" cy="463731"/>
              <a:chOff x="1219200" y="990600"/>
              <a:chExt cx="4572000" cy="914400"/>
            </a:xfrm>
          </p:grpSpPr>
          <p:sp>
            <p:nvSpPr>
              <p:cNvPr id="70" name="Rounded Rectangle 69">
                <a:extLst>
                  <a:ext uri="{FF2B5EF4-FFF2-40B4-BE49-F238E27FC236}">
                    <a16:creationId xmlns:a16="http://schemas.microsoft.com/office/drawing/2014/main" id="{292525A2-164B-CB40-BCA1-F1DB89BD7297}"/>
                  </a:ext>
                </a:extLst>
              </p:cNvPr>
              <p:cNvSpPr/>
              <p:nvPr/>
            </p:nvSpPr>
            <p:spPr>
              <a:xfrm>
                <a:off x="1219200" y="990600"/>
                <a:ext cx="4572000" cy="9144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1" name="TextBox 70">
                <a:extLst>
                  <a:ext uri="{FF2B5EF4-FFF2-40B4-BE49-F238E27FC236}">
                    <a16:creationId xmlns:a16="http://schemas.microsoft.com/office/drawing/2014/main" id="{ED9D0B29-C799-0746-932A-5A750D431F55}"/>
                  </a:ext>
                </a:extLst>
              </p:cNvPr>
              <p:cNvSpPr txBox="1"/>
              <p:nvPr/>
            </p:nvSpPr>
            <p:spPr>
              <a:xfrm>
                <a:off x="1219200" y="1219200"/>
                <a:ext cx="4572000" cy="546196"/>
              </a:xfrm>
              <a:prstGeom prst="rect">
                <a:avLst/>
              </a:prstGeom>
              <a:noFill/>
            </p:spPr>
            <p:txBody>
              <a:bodyPr wrap="square" rtlCol="0">
                <a:spAutoFit/>
              </a:bodyPr>
              <a:lstStyle/>
              <a:p>
                <a:pPr algn="ctr"/>
                <a:r>
                  <a:rPr lang="en-US" sz="1200" dirty="0"/>
                  <a:t>Test 4</a:t>
                </a:r>
              </a:p>
            </p:txBody>
          </p:sp>
        </p:grpSp>
        <p:grpSp>
          <p:nvGrpSpPr>
            <p:cNvPr id="50" name="Group 49">
              <a:extLst>
                <a:ext uri="{FF2B5EF4-FFF2-40B4-BE49-F238E27FC236}">
                  <a16:creationId xmlns:a16="http://schemas.microsoft.com/office/drawing/2014/main" id="{0F9BB43E-1199-FC4B-8D8C-0E35A0D0A6EE}"/>
                </a:ext>
              </a:extLst>
            </p:cNvPr>
            <p:cNvGrpSpPr/>
            <p:nvPr/>
          </p:nvGrpSpPr>
          <p:grpSpPr>
            <a:xfrm>
              <a:off x="6442211" y="4562227"/>
              <a:ext cx="927463" cy="463731"/>
              <a:chOff x="1219200" y="990600"/>
              <a:chExt cx="4572000" cy="914400"/>
            </a:xfrm>
          </p:grpSpPr>
          <p:sp>
            <p:nvSpPr>
              <p:cNvPr id="68" name="Rounded Rectangle 67">
                <a:extLst>
                  <a:ext uri="{FF2B5EF4-FFF2-40B4-BE49-F238E27FC236}">
                    <a16:creationId xmlns:a16="http://schemas.microsoft.com/office/drawing/2014/main" id="{FA0C2313-502F-D244-9D28-19B873E5C48C}"/>
                  </a:ext>
                </a:extLst>
              </p:cNvPr>
              <p:cNvSpPr/>
              <p:nvPr/>
            </p:nvSpPr>
            <p:spPr>
              <a:xfrm>
                <a:off x="1219200" y="990600"/>
                <a:ext cx="4572000" cy="9144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9" name="TextBox 68">
                <a:extLst>
                  <a:ext uri="{FF2B5EF4-FFF2-40B4-BE49-F238E27FC236}">
                    <a16:creationId xmlns:a16="http://schemas.microsoft.com/office/drawing/2014/main" id="{4292E0EA-DC5B-D648-AD95-09CBBBB9D7C4}"/>
                  </a:ext>
                </a:extLst>
              </p:cNvPr>
              <p:cNvSpPr txBox="1"/>
              <p:nvPr/>
            </p:nvSpPr>
            <p:spPr>
              <a:xfrm>
                <a:off x="1219200" y="1219200"/>
                <a:ext cx="4572000" cy="546196"/>
              </a:xfrm>
              <a:prstGeom prst="rect">
                <a:avLst/>
              </a:prstGeom>
              <a:noFill/>
            </p:spPr>
            <p:txBody>
              <a:bodyPr wrap="square" rtlCol="0">
                <a:spAutoFit/>
              </a:bodyPr>
              <a:lstStyle/>
              <a:p>
                <a:pPr algn="ctr"/>
                <a:r>
                  <a:rPr lang="en-US" sz="1200" dirty="0"/>
                  <a:t>Test 5</a:t>
                </a:r>
              </a:p>
            </p:txBody>
          </p:sp>
        </p:grpSp>
        <p:grpSp>
          <p:nvGrpSpPr>
            <p:cNvPr id="51" name="Group 50">
              <a:extLst>
                <a:ext uri="{FF2B5EF4-FFF2-40B4-BE49-F238E27FC236}">
                  <a16:creationId xmlns:a16="http://schemas.microsoft.com/office/drawing/2014/main" id="{BCB0BC72-5A21-5F4C-A7C0-0A31553193C2}"/>
                </a:ext>
              </a:extLst>
            </p:cNvPr>
            <p:cNvGrpSpPr/>
            <p:nvPr/>
          </p:nvGrpSpPr>
          <p:grpSpPr>
            <a:xfrm>
              <a:off x="3427956" y="2939167"/>
              <a:ext cx="927463" cy="463731"/>
              <a:chOff x="1219200" y="990600"/>
              <a:chExt cx="4572000" cy="914400"/>
            </a:xfrm>
          </p:grpSpPr>
          <p:sp>
            <p:nvSpPr>
              <p:cNvPr id="66" name="Rounded Rectangle 65">
                <a:extLst>
                  <a:ext uri="{FF2B5EF4-FFF2-40B4-BE49-F238E27FC236}">
                    <a16:creationId xmlns:a16="http://schemas.microsoft.com/office/drawing/2014/main" id="{328C8085-8AF4-C041-A941-6C08F21B291B}"/>
                  </a:ext>
                </a:extLst>
              </p:cNvPr>
              <p:cNvSpPr/>
              <p:nvPr/>
            </p:nvSpPr>
            <p:spPr>
              <a:xfrm>
                <a:off x="1219200" y="990600"/>
                <a:ext cx="4572000" cy="9144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7" name="TextBox 66">
                <a:extLst>
                  <a:ext uri="{FF2B5EF4-FFF2-40B4-BE49-F238E27FC236}">
                    <a16:creationId xmlns:a16="http://schemas.microsoft.com/office/drawing/2014/main" id="{83FF96CB-A100-E54C-B896-05986BF23204}"/>
                  </a:ext>
                </a:extLst>
              </p:cNvPr>
              <p:cNvSpPr txBox="1"/>
              <p:nvPr/>
            </p:nvSpPr>
            <p:spPr>
              <a:xfrm>
                <a:off x="1219200" y="1219200"/>
                <a:ext cx="4572000" cy="546196"/>
              </a:xfrm>
              <a:prstGeom prst="rect">
                <a:avLst/>
              </a:prstGeom>
              <a:noFill/>
            </p:spPr>
            <p:txBody>
              <a:bodyPr wrap="square" rtlCol="0">
                <a:spAutoFit/>
              </a:bodyPr>
              <a:lstStyle/>
              <a:p>
                <a:pPr algn="ctr"/>
                <a:r>
                  <a:rPr lang="en-US" sz="1200" dirty="0"/>
                  <a:t>Test 1</a:t>
                </a:r>
              </a:p>
            </p:txBody>
          </p:sp>
        </p:grpSp>
        <p:grpSp>
          <p:nvGrpSpPr>
            <p:cNvPr id="52" name="Group 51">
              <a:extLst>
                <a:ext uri="{FF2B5EF4-FFF2-40B4-BE49-F238E27FC236}">
                  <a16:creationId xmlns:a16="http://schemas.microsoft.com/office/drawing/2014/main" id="{2B09EE66-981F-C64C-8488-5A76FB5B16B7}"/>
                </a:ext>
              </a:extLst>
            </p:cNvPr>
            <p:cNvGrpSpPr/>
            <p:nvPr/>
          </p:nvGrpSpPr>
          <p:grpSpPr>
            <a:xfrm>
              <a:off x="4432708" y="2942296"/>
              <a:ext cx="3941717" cy="463731"/>
              <a:chOff x="1219200" y="990600"/>
              <a:chExt cx="4572000" cy="914400"/>
            </a:xfrm>
          </p:grpSpPr>
          <p:sp>
            <p:nvSpPr>
              <p:cNvPr id="64" name="Rounded Rectangle 63">
                <a:extLst>
                  <a:ext uri="{FF2B5EF4-FFF2-40B4-BE49-F238E27FC236}">
                    <a16:creationId xmlns:a16="http://schemas.microsoft.com/office/drawing/2014/main" id="{819FB3C4-2D54-1C4D-8414-7E79D05EDABB}"/>
                  </a:ext>
                </a:extLst>
              </p:cNvPr>
              <p:cNvSpPr/>
              <p:nvPr/>
            </p:nvSpPr>
            <p:spPr>
              <a:xfrm>
                <a:off x="1219200" y="990600"/>
                <a:ext cx="4572000" cy="9144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5" name="TextBox 64">
                <a:extLst>
                  <a:ext uri="{FF2B5EF4-FFF2-40B4-BE49-F238E27FC236}">
                    <a16:creationId xmlns:a16="http://schemas.microsoft.com/office/drawing/2014/main" id="{CD1DE898-88B6-474B-A885-062666C992DE}"/>
                  </a:ext>
                </a:extLst>
              </p:cNvPr>
              <p:cNvSpPr txBox="1"/>
              <p:nvPr/>
            </p:nvSpPr>
            <p:spPr>
              <a:xfrm>
                <a:off x="1219200" y="1230868"/>
                <a:ext cx="4572000" cy="546196"/>
              </a:xfrm>
              <a:prstGeom prst="rect">
                <a:avLst/>
              </a:prstGeom>
              <a:noFill/>
            </p:spPr>
            <p:txBody>
              <a:bodyPr wrap="square" rtlCol="0">
                <a:spAutoFit/>
              </a:bodyPr>
              <a:lstStyle/>
              <a:p>
                <a:pPr algn="ctr"/>
                <a:r>
                  <a:rPr lang="en-US" sz="1200" dirty="0"/>
                  <a:t>Test 2</a:t>
                </a:r>
              </a:p>
            </p:txBody>
          </p:sp>
        </p:grpSp>
        <p:grpSp>
          <p:nvGrpSpPr>
            <p:cNvPr id="53" name="Group 52">
              <a:extLst>
                <a:ext uri="{FF2B5EF4-FFF2-40B4-BE49-F238E27FC236}">
                  <a16:creationId xmlns:a16="http://schemas.microsoft.com/office/drawing/2014/main" id="{C54A2C05-291E-5646-BE62-9BD45505EF77}"/>
                </a:ext>
              </a:extLst>
            </p:cNvPr>
            <p:cNvGrpSpPr/>
            <p:nvPr/>
          </p:nvGrpSpPr>
          <p:grpSpPr>
            <a:xfrm>
              <a:off x="3412605" y="3483146"/>
              <a:ext cx="927463" cy="463731"/>
              <a:chOff x="1219200" y="990600"/>
              <a:chExt cx="4572000" cy="914400"/>
            </a:xfrm>
          </p:grpSpPr>
          <p:sp>
            <p:nvSpPr>
              <p:cNvPr id="62" name="Rounded Rectangle 61">
                <a:extLst>
                  <a:ext uri="{FF2B5EF4-FFF2-40B4-BE49-F238E27FC236}">
                    <a16:creationId xmlns:a16="http://schemas.microsoft.com/office/drawing/2014/main" id="{6C22120D-17D1-834A-84A7-3D16A0B92E0D}"/>
                  </a:ext>
                </a:extLst>
              </p:cNvPr>
              <p:cNvSpPr/>
              <p:nvPr/>
            </p:nvSpPr>
            <p:spPr>
              <a:xfrm>
                <a:off x="1219200" y="990600"/>
                <a:ext cx="4572000" cy="9144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3" name="TextBox 62">
                <a:extLst>
                  <a:ext uri="{FF2B5EF4-FFF2-40B4-BE49-F238E27FC236}">
                    <a16:creationId xmlns:a16="http://schemas.microsoft.com/office/drawing/2014/main" id="{BD42DE83-35C1-BA44-A936-E11454B9EDEE}"/>
                  </a:ext>
                </a:extLst>
              </p:cNvPr>
              <p:cNvSpPr txBox="1"/>
              <p:nvPr/>
            </p:nvSpPr>
            <p:spPr>
              <a:xfrm>
                <a:off x="1219200" y="1219200"/>
                <a:ext cx="4572000" cy="546196"/>
              </a:xfrm>
              <a:prstGeom prst="rect">
                <a:avLst/>
              </a:prstGeom>
              <a:noFill/>
            </p:spPr>
            <p:txBody>
              <a:bodyPr wrap="square" rtlCol="0">
                <a:spAutoFit/>
              </a:bodyPr>
              <a:lstStyle/>
              <a:p>
                <a:pPr algn="ctr"/>
                <a:r>
                  <a:rPr lang="en-US" sz="1200" dirty="0"/>
                  <a:t>Test 3</a:t>
                </a:r>
              </a:p>
            </p:txBody>
          </p:sp>
        </p:grpSp>
        <p:grpSp>
          <p:nvGrpSpPr>
            <p:cNvPr id="54" name="Group 53">
              <a:extLst>
                <a:ext uri="{FF2B5EF4-FFF2-40B4-BE49-F238E27FC236}">
                  <a16:creationId xmlns:a16="http://schemas.microsoft.com/office/drawing/2014/main" id="{3BFB0934-1F4F-9B43-8B16-575299CF2315}"/>
                </a:ext>
              </a:extLst>
            </p:cNvPr>
            <p:cNvGrpSpPr/>
            <p:nvPr/>
          </p:nvGrpSpPr>
          <p:grpSpPr>
            <a:xfrm>
              <a:off x="4432708" y="3489233"/>
              <a:ext cx="927463" cy="463731"/>
              <a:chOff x="1219200" y="990600"/>
              <a:chExt cx="4572000" cy="914400"/>
            </a:xfrm>
          </p:grpSpPr>
          <p:sp>
            <p:nvSpPr>
              <p:cNvPr id="60" name="Rounded Rectangle 59">
                <a:extLst>
                  <a:ext uri="{FF2B5EF4-FFF2-40B4-BE49-F238E27FC236}">
                    <a16:creationId xmlns:a16="http://schemas.microsoft.com/office/drawing/2014/main" id="{996B134E-DE85-6B4F-A3D8-82F32CC92CB7}"/>
                  </a:ext>
                </a:extLst>
              </p:cNvPr>
              <p:cNvSpPr/>
              <p:nvPr/>
            </p:nvSpPr>
            <p:spPr>
              <a:xfrm>
                <a:off x="1219200" y="990600"/>
                <a:ext cx="4572000" cy="9144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1" name="TextBox 60">
                <a:extLst>
                  <a:ext uri="{FF2B5EF4-FFF2-40B4-BE49-F238E27FC236}">
                    <a16:creationId xmlns:a16="http://schemas.microsoft.com/office/drawing/2014/main" id="{2C537744-5874-2D45-9267-ABE95762C995}"/>
                  </a:ext>
                </a:extLst>
              </p:cNvPr>
              <p:cNvSpPr txBox="1"/>
              <p:nvPr/>
            </p:nvSpPr>
            <p:spPr>
              <a:xfrm>
                <a:off x="1219200" y="1219200"/>
                <a:ext cx="4572000" cy="546196"/>
              </a:xfrm>
              <a:prstGeom prst="rect">
                <a:avLst/>
              </a:prstGeom>
              <a:noFill/>
            </p:spPr>
            <p:txBody>
              <a:bodyPr wrap="square" rtlCol="0">
                <a:spAutoFit/>
              </a:bodyPr>
              <a:lstStyle/>
              <a:p>
                <a:pPr algn="ctr"/>
                <a:r>
                  <a:rPr lang="en-US" sz="1200" dirty="0"/>
                  <a:t>Test 4</a:t>
                </a:r>
              </a:p>
            </p:txBody>
          </p:sp>
        </p:grpSp>
        <p:grpSp>
          <p:nvGrpSpPr>
            <p:cNvPr id="55" name="Group 54">
              <a:extLst>
                <a:ext uri="{FF2B5EF4-FFF2-40B4-BE49-F238E27FC236}">
                  <a16:creationId xmlns:a16="http://schemas.microsoft.com/office/drawing/2014/main" id="{BB9A85F6-4401-1C45-95CC-3861DE74EE73}"/>
                </a:ext>
              </a:extLst>
            </p:cNvPr>
            <p:cNvGrpSpPr/>
            <p:nvPr/>
          </p:nvGrpSpPr>
          <p:grpSpPr>
            <a:xfrm>
              <a:off x="5437459" y="3489233"/>
              <a:ext cx="927463" cy="463731"/>
              <a:chOff x="1219200" y="990600"/>
              <a:chExt cx="4572000" cy="914400"/>
            </a:xfrm>
          </p:grpSpPr>
          <p:sp>
            <p:nvSpPr>
              <p:cNvPr id="58" name="Rounded Rectangle 57">
                <a:extLst>
                  <a:ext uri="{FF2B5EF4-FFF2-40B4-BE49-F238E27FC236}">
                    <a16:creationId xmlns:a16="http://schemas.microsoft.com/office/drawing/2014/main" id="{CABB1910-83ED-D04C-814D-1FF84D51D3EE}"/>
                  </a:ext>
                </a:extLst>
              </p:cNvPr>
              <p:cNvSpPr/>
              <p:nvPr/>
            </p:nvSpPr>
            <p:spPr>
              <a:xfrm>
                <a:off x="1219200" y="990600"/>
                <a:ext cx="4572000" cy="9144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9" name="TextBox 58">
                <a:extLst>
                  <a:ext uri="{FF2B5EF4-FFF2-40B4-BE49-F238E27FC236}">
                    <a16:creationId xmlns:a16="http://schemas.microsoft.com/office/drawing/2014/main" id="{BB0D2904-81B3-044D-BA0A-324432EF766D}"/>
                  </a:ext>
                </a:extLst>
              </p:cNvPr>
              <p:cNvSpPr txBox="1"/>
              <p:nvPr/>
            </p:nvSpPr>
            <p:spPr>
              <a:xfrm>
                <a:off x="1219200" y="1219200"/>
                <a:ext cx="4572000" cy="546196"/>
              </a:xfrm>
              <a:prstGeom prst="rect">
                <a:avLst/>
              </a:prstGeom>
              <a:noFill/>
            </p:spPr>
            <p:txBody>
              <a:bodyPr wrap="square" rtlCol="0">
                <a:spAutoFit/>
              </a:bodyPr>
              <a:lstStyle/>
              <a:p>
                <a:pPr algn="ctr"/>
                <a:r>
                  <a:rPr lang="en-US" sz="1200" dirty="0"/>
                  <a:t>Test 5</a:t>
                </a:r>
              </a:p>
            </p:txBody>
          </p:sp>
        </p:grpSp>
        <p:sp>
          <p:nvSpPr>
            <p:cNvPr id="56" name="TextBox 55">
              <a:extLst>
                <a:ext uri="{FF2B5EF4-FFF2-40B4-BE49-F238E27FC236}">
                  <a16:creationId xmlns:a16="http://schemas.microsoft.com/office/drawing/2014/main" id="{1E432D11-47E0-1E49-B3EB-583D96DB95AA}"/>
                </a:ext>
              </a:extLst>
            </p:cNvPr>
            <p:cNvSpPr txBox="1"/>
            <p:nvPr/>
          </p:nvSpPr>
          <p:spPr>
            <a:xfrm>
              <a:off x="3427956" y="2667000"/>
              <a:ext cx="1932214" cy="276999"/>
            </a:xfrm>
            <a:prstGeom prst="rect">
              <a:avLst/>
            </a:prstGeom>
            <a:noFill/>
          </p:spPr>
          <p:txBody>
            <a:bodyPr wrap="square" rtlCol="0">
              <a:spAutoFit/>
            </a:bodyPr>
            <a:lstStyle/>
            <a:p>
              <a:r>
                <a:rPr lang="en-US" sz="1200" dirty="0"/>
                <a:t>Round robin grouping</a:t>
              </a:r>
            </a:p>
          </p:txBody>
        </p:sp>
        <p:sp>
          <p:nvSpPr>
            <p:cNvPr id="57" name="TextBox 56">
              <a:extLst>
                <a:ext uri="{FF2B5EF4-FFF2-40B4-BE49-F238E27FC236}">
                  <a16:creationId xmlns:a16="http://schemas.microsoft.com/office/drawing/2014/main" id="{1BB43776-DBB8-8D40-BDE6-2517CAAED03C}"/>
                </a:ext>
              </a:extLst>
            </p:cNvPr>
            <p:cNvSpPr txBox="1"/>
            <p:nvPr/>
          </p:nvSpPr>
          <p:spPr>
            <a:xfrm>
              <a:off x="3427956" y="4267200"/>
              <a:ext cx="1932214" cy="276999"/>
            </a:xfrm>
            <a:prstGeom prst="rect">
              <a:avLst/>
            </a:prstGeom>
            <a:noFill/>
          </p:spPr>
          <p:txBody>
            <a:bodyPr wrap="square" rtlCol="0">
              <a:spAutoFit/>
            </a:bodyPr>
            <a:lstStyle/>
            <a:p>
              <a:r>
                <a:rPr lang="en-US" sz="1200" dirty="0"/>
                <a:t>Duration-based grouping</a:t>
              </a:r>
            </a:p>
          </p:txBody>
        </p:sp>
      </p:grpSp>
    </p:spTree>
    <p:extLst>
      <p:ext uri="{BB962C8B-B14F-4D97-AF65-F5344CB8AC3E}">
        <p14:creationId xmlns:p14="http://schemas.microsoft.com/office/powerpoint/2010/main" val="13134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2412" y="402276"/>
            <a:ext cx="8686800" cy="1160462"/>
          </a:xfrm>
        </p:spPr>
        <p:txBody>
          <a:bodyPr/>
          <a:lstStyle/>
          <a:p>
            <a:r>
              <a:rPr lang="en-US" dirty="0">
                <a:latin typeface="Calibri" panose="020F0502020204030204" pitchFamily="34" charset="0"/>
              </a:rPr>
              <a:t>Background</a:t>
            </a:r>
          </a:p>
        </p:txBody>
      </p:sp>
      <p:sp>
        <p:nvSpPr>
          <p:cNvPr id="3" name="Content Placeholder 2"/>
          <p:cNvSpPr>
            <a:spLocks noGrp="1"/>
          </p:cNvSpPr>
          <p:nvPr>
            <p:ph idx="1"/>
          </p:nvPr>
        </p:nvSpPr>
        <p:spPr/>
        <p:txBody>
          <a:bodyPr/>
          <a:lstStyle/>
          <a:p>
            <a:r>
              <a:rPr lang="en-US" dirty="0">
                <a:latin typeface="Calibri" panose="020F0502020204030204" pitchFamily="34" charset="0"/>
              </a:rPr>
              <a:t>Blend’s application is browser based</a:t>
            </a:r>
          </a:p>
          <a:p>
            <a:r>
              <a:rPr lang="en-US" dirty="0">
                <a:latin typeface="Calibri" panose="020F0502020204030204" pitchFamily="34" charset="0"/>
              </a:rPr>
              <a:t>We eliminated most of our manual regression by adding automated end-to-end (E2E) tests</a:t>
            </a:r>
          </a:p>
          <a:p>
            <a:r>
              <a:rPr lang="en-US" dirty="0">
                <a:latin typeface="Calibri" panose="020F0502020204030204" pitchFamily="34" charset="0"/>
              </a:rPr>
              <a:t>Many of the automated tests were flakey</a:t>
            </a:r>
          </a:p>
          <a:p>
            <a:pPr lvl="1"/>
            <a:r>
              <a:rPr lang="en-US" dirty="0">
                <a:latin typeface="Calibri" panose="020F0502020204030204" pitchFamily="34" charset="0"/>
              </a:rPr>
              <a:t>Non-deterministic test behavior?</a:t>
            </a:r>
          </a:p>
          <a:p>
            <a:pPr lvl="1"/>
            <a:r>
              <a:rPr lang="en-US" dirty="0">
                <a:latin typeface="Calibri" panose="020F0502020204030204" pitchFamily="34" charset="0"/>
              </a:rPr>
              <a:t>Non-deterministic application behavior?</a:t>
            </a:r>
          </a:p>
          <a:p>
            <a:endParaRPr lang="en-US" dirty="0">
              <a:latin typeface="Calibri" panose="020F0502020204030204" pitchFamily="34" charset="0"/>
            </a:endParaRPr>
          </a:p>
        </p:txBody>
      </p:sp>
      <p:sp>
        <p:nvSpPr>
          <p:cNvPr id="5" name="TextBox 4"/>
          <p:cNvSpPr txBox="1"/>
          <p:nvPr/>
        </p:nvSpPr>
        <p:spPr>
          <a:xfrm>
            <a:off x="10872216" y="9144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6" name="TextBox 5"/>
          <p:cNvSpPr txBox="1"/>
          <p:nvPr/>
        </p:nvSpPr>
        <p:spPr>
          <a:xfrm rot="16200000">
            <a:off x="10353787" y="398351"/>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2" name="TextBox 1"/>
          <p:cNvSpPr txBox="1"/>
          <p:nvPr/>
        </p:nvSpPr>
        <p:spPr>
          <a:xfrm>
            <a:off x="0" y="6516368"/>
            <a:ext cx="990600" cy="341632"/>
          </a:xfrm>
          <a:prstGeom prst="rect">
            <a:avLst/>
          </a:prstGeom>
          <a:noFill/>
        </p:spPr>
        <p:txBody>
          <a:bodyPr wrap="square" rtlCol="0">
            <a:spAutoFit/>
          </a:bodyPr>
          <a:lstStyle/>
          <a:p>
            <a:pPr>
              <a:lnSpc>
                <a:spcPct val="90000"/>
              </a:lnSpc>
            </a:pPr>
            <a:r>
              <a:rPr lang="en-US" sz="16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PNSQC</a:t>
            </a: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t>
            </a:r>
            <a:endParaRPr lang="en-US" dirty="0">
              <a:effectLst>
                <a:outerShdw blurRad="50800" dist="38100" dir="2700000" algn="tl">
                  <a:schemeClr val="bg2">
                    <a:lumMod val="50000"/>
                    <a:alpha val="43000"/>
                  </a:schemeClr>
                </a:outerShdw>
              </a:effectLst>
            </a:endParaRPr>
          </a:p>
        </p:txBody>
      </p:sp>
    </p:spTree>
    <p:extLst>
      <p:ext uri="{BB962C8B-B14F-4D97-AF65-F5344CB8AC3E}">
        <p14:creationId xmlns:p14="http://schemas.microsoft.com/office/powerpoint/2010/main" val="63411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9144000" cy="822296"/>
          </a:xfrm>
        </p:spPr>
        <p:txBody>
          <a:bodyPr/>
          <a:lstStyle/>
          <a:p>
            <a:r>
              <a:rPr lang="en-US">
                <a:latin typeface="Calibri" panose="020F0502020204030204" pitchFamily="34" charset="0"/>
              </a:rPr>
              <a:t>Scalability</a:t>
            </a:r>
            <a:endParaRPr lang="en-US" dirty="0">
              <a:latin typeface="Calibri" panose="020F0502020204030204" pitchFamily="34" charset="0"/>
            </a:endParaRP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5" name="TextBox 4"/>
          <p:cNvSpPr txBox="1"/>
          <p:nvPr/>
        </p:nvSpPr>
        <p:spPr>
          <a:xfrm>
            <a:off x="150812" y="1066800"/>
            <a:ext cx="11582400" cy="2419124"/>
          </a:xfrm>
          <a:prstGeom prst="rect">
            <a:avLst/>
          </a:prstGeom>
          <a:noFill/>
        </p:spPr>
        <p:txBody>
          <a:bodyPr wrap="square" rtlCol="0">
            <a:spAutoFit/>
          </a:bodyPr>
          <a:lstStyle/>
          <a:p>
            <a:pPr>
              <a:lnSpc>
                <a:spcPct val="90000"/>
              </a:lnSpc>
            </a:pPr>
            <a:r>
              <a:rPr lang="en-US" sz="2400" dirty="0">
                <a:effectLst>
                  <a:outerShdw blurRad="50800" dist="38100" dir="2700000" algn="tl">
                    <a:schemeClr val="bg2">
                      <a:lumMod val="50000"/>
                      <a:alpha val="43000"/>
                    </a:schemeClr>
                  </a:outerShdw>
                </a:effectLst>
                <a:latin typeface="Calibri" panose="020F0502020204030204" pitchFamily="34" charset="0"/>
              </a:rPr>
              <a:t>Jenkins</a:t>
            </a:r>
          </a:p>
          <a:p>
            <a:pPr marL="342900" indent="-342900">
              <a:lnSpc>
                <a:spcPct val="90000"/>
              </a:lnSpc>
              <a:buFont typeface="Arial" panose="020B0604020202020204" pitchFamily="34" charset="0"/>
              <a:buChar char="•"/>
            </a:pPr>
            <a:r>
              <a:rPr lang="en-US" sz="2400" dirty="0">
                <a:effectLst>
                  <a:outerShdw blurRad="50800" dist="38100" dir="2700000" algn="tl">
                    <a:schemeClr val="bg2">
                      <a:lumMod val="50000"/>
                      <a:alpha val="43000"/>
                    </a:schemeClr>
                  </a:outerShdw>
                </a:effectLst>
                <a:latin typeface="Calibri" panose="020F0502020204030204" pitchFamily="34" charset="0"/>
              </a:rPr>
              <a:t>Does not take load into account when scheduling</a:t>
            </a:r>
          </a:p>
          <a:p>
            <a:pPr marL="342900" indent="-342900">
              <a:lnSpc>
                <a:spcPct val="90000"/>
              </a:lnSpc>
              <a:buFont typeface="Arial" panose="020B0604020202020204" pitchFamily="34" charset="0"/>
              <a:buChar char="•"/>
            </a:pPr>
            <a:r>
              <a:rPr lang="en-US" sz="2400" dirty="0">
                <a:effectLst>
                  <a:outerShdw blurRad="50800" dist="38100" dir="2700000" algn="tl">
                    <a:schemeClr val="bg2">
                      <a:lumMod val="50000"/>
                      <a:alpha val="43000"/>
                    </a:schemeClr>
                  </a:outerShdw>
                </a:effectLst>
                <a:latin typeface="Calibri" panose="020F0502020204030204" pitchFamily="34" charset="0"/>
              </a:rPr>
              <a:t>Our Jenkins setup did not </a:t>
            </a:r>
            <a:r>
              <a:rPr lang="en-US" sz="2400" dirty="0" err="1">
                <a:effectLst>
                  <a:outerShdw blurRad="50800" dist="38100" dir="2700000" algn="tl">
                    <a:schemeClr val="bg2">
                      <a:lumMod val="50000"/>
                      <a:alpha val="43000"/>
                    </a:schemeClr>
                  </a:outerShdw>
                </a:effectLst>
                <a:latin typeface="Calibri" panose="020F0502020204030204" pitchFamily="34" charset="0"/>
              </a:rPr>
              <a:t>autoscale</a:t>
            </a:r>
            <a:endParaRPr lang="en-US" sz="2400" dirty="0">
              <a:effectLst>
                <a:outerShdw blurRad="50800" dist="38100" dir="2700000" algn="tl">
                  <a:schemeClr val="bg2">
                    <a:lumMod val="50000"/>
                    <a:alpha val="43000"/>
                  </a:schemeClr>
                </a:outerShdw>
              </a:effectLst>
              <a:latin typeface="Calibri" panose="020F0502020204030204" pitchFamily="34" charset="0"/>
            </a:endParaRPr>
          </a:p>
          <a:p>
            <a:pPr marL="342900" indent="-342900">
              <a:lnSpc>
                <a:spcPct val="90000"/>
              </a:lnSpc>
              <a:buFont typeface="Arial" panose="020B0604020202020204" pitchFamily="34" charset="0"/>
              <a:buChar char="•"/>
            </a:pPr>
            <a:endParaRPr lang="en-US" sz="2400" dirty="0">
              <a:effectLst>
                <a:outerShdw blurRad="50800" dist="38100" dir="2700000" algn="tl">
                  <a:schemeClr val="bg2">
                    <a:lumMod val="50000"/>
                    <a:alpha val="43000"/>
                  </a:schemeClr>
                </a:outerShdw>
              </a:effectLst>
              <a:latin typeface="Calibri" panose="020F0502020204030204" pitchFamily="34" charset="0"/>
            </a:endParaRPr>
          </a:p>
          <a:p>
            <a:pPr>
              <a:lnSpc>
                <a:spcPct val="90000"/>
              </a:lnSpc>
            </a:pPr>
            <a:r>
              <a:rPr lang="en-US" sz="2400" dirty="0">
                <a:effectLst>
                  <a:outerShdw blurRad="50800" dist="38100" dir="2700000" algn="tl">
                    <a:schemeClr val="bg2">
                      <a:lumMod val="50000"/>
                      <a:alpha val="43000"/>
                    </a:schemeClr>
                  </a:outerShdw>
                </a:effectLst>
                <a:latin typeface="Calibri" panose="020F0502020204030204" pitchFamily="34" charset="0"/>
              </a:rPr>
              <a:t>Kubernetes</a:t>
            </a:r>
          </a:p>
          <a:p>
            <a:pPr marL="342900" indent="-342900">
              <a:lnSpc>
                <a:spcPct val="90000"/>
              </a:lnSpc>
              <a:buFont typeface="Arial" panose="020B0604020202020204" pitchFamily="34" charset="0"/>
              <a:buChar char="•"/>
            </a:pPr>
            <a:r>
              <a:rPr lang="en-US" sz="2400" dirty="0">
                <a:effectLst>
                  <a:outerShdw blurRad="50800" dist="38100" dir="2700000" algn="tl">
                    <a:schemeClr val="bg2">
                      <a:lumMod val="50000"/>
                      <a:alpha val="43000"/>
                    </a:schemeClr>
                  </a:outerShdw>
                </a:effectLst>
                <a:latin typeface="Calibri" panose="020F0502020204030204" pitchFamily="34" charset="0"/>
              </a:rPr>
              <a:t>Can provide specific CPU and Memory requirements</a:t>
            </a:r>
          </a:p>
          <a:p>
            <a:pPr marL="342900" indent="-342900">
              <a:lnSpc>
                <a:spcPct val="90000"/>
              </a:lnSpc>
              <a:buFont typeface="Arial" panose="020B0604020202020204" pitchFamily="34" charset="0"/>
              <a:buChar char="•"/>
            </a:pPr>
            <a:r>
              <a:rPr lang="en-US" sz="2400" dirty="0">
                <a:effectLst>
                  <a:outerShdw blurRad="50800" dist="38100" dir="2700000" algn="tl">
                    <a:schemeClr val="bg2">
                      <a:lumMod val="50000"/>
                      <a:alpha val="43000"/>
                    </a:schemeClr>
                  </a:outerShdw>
                </a:effectLst>
                <a:latin typeface="Calibri" panose="020F0502020204030204" pitchFamily="34" charset="0"/>
              </a:rPr>
              <a:t>Nodes </a:t>
            </a:r>
            <a:r>
              <a:rPr lang="en-US" sz="2400" dirty="0" err="1">
                <a:effectLst>
                  <a:outerShdw blurRad="50800" dist="38100" dir="2700000" algn="tl">
                    <a:schemeClr val="bg2">
                      <a:lumMod val="50000"/>
                      <a:alpha val="43000"/>
                    </a:schemeClr>
                  </a:outerShdw>
                </a:effectLst>
                <a:latin typeface="Calibri" panose="020F0502020204030204" pitchFamily="34" charset="0"/>
              </a:rPr>
              <a:t>autoscale</a:t>
            </a:r>
            <a:endParaRPr lang="en-US" sz="2400" dirty="0">
              <a:effectLst>
                <a:outerShdw blurRad="50800" dist="38100" dir="2700000" algn="tl">
                  <a:schemeClr val="bg2">
                    <a:lumMod val="50000"/>
                    <a:alpha val="43000"/>
                  </a:schemeClr>
                </a:outerShdw>
              </a:effectLst>
              <a:latin typeface="Calibri" panose="020F0502020204030204" pitchFamily="34" charset="0"/>
            </a:endParaRPr>
          </a:p>
        </p:txBody>
      </p:sp>
      <p:sp>
        <p:nvSpPr>
          <p:cNvPr id="6" name="TextBox 5"/>
          <p:cNvSpPr txBox="1"/>
          <p:nvPr/>
        </p:nvSpPr>
        <p:spPr>
          <a:xfrm>
            <a:off x="0" y="6516368"/>
            <a:ext cx="990600" cy="341632"/>
          </a:xfrm>
          <a:prstGeom prst="rect">
            <a:avLst/>
          </a:prstGeom>
          <a:noFill/>
        </p:spPr>
        <p:txBody>
          <a:bodyPr wrap="square" rtlCol="0">
            <a:spAutoFit/>
          </a:bodyPr>
          <a:lstStyle/>
          <a:p>
            <a:pPr>
              <a:lnSpc>
                <a:spcPct val="90000"/>
              </a:lnSpc>
            </a:pPr>
            <a:r>
              <a:rPr lang="en-US" sz="16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PNSQC</a:t>
            </a: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t>
            </a:r>
            <a:endParaRPr lang="en-US" dirty="0">
              <a:effectLst>
                <a:outerShdw blurRad="50800" dist="38100" dir="2700000" algn="tl">
                  <a:schemeClr val="bg2">
                    <a:lumMod val="50000"/>
                    <a:alpha val="43000"/>
                  </a:schemeClr>
                </a:outerShdw>
              </a:effectLst>
            </a:endParaRPr>
          </a:p>
        </p:txBody>
      </p:sp>
    </p:spTree>
    <p:extLst>
      <p:ext uri="{BB962C8B-B14F-4D97-AF65-F5344CB8AC3E}">
        <p14:creationId xmlns:p14="http://schemas.microsoft.com/office/powerpoint/2010/main" val="366502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72216" y="55703"/>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5" name="TextBox 4"/>
          <p:cNvSpPr txBox="1"/>
          <p:nvPr/>
        </p:nvSpPr>
        <p:spPr>
          <a:xfrm rot="16200000">
            <a:off x="10356167" y="377853"/>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8" name="Title 1"/>
          <p:cNvSpPr>
            <a:spLocks noGrp="1"/>
          </p:cNvSpPr>
          <p:nvPr>
            <p:ph type="title"/>
          </p:nvPr>
        </p:nvSpPr>
        <p:spPr>
          <a:xfrm>
            <a:off x="150812" y="76200"/>
            <a:ext cx="9144000" cy="822296"/>
          </a:xfrm>
        </p:spPr>
        <p:txBody>
          <a:bodyPr/>
          <a:lstStyle/>
          <a:p>
            <a:r>
              <a:rPr lang="en-US" dirty="0">
                <a:latin typeface="Calibri" panose="020F0502020204030204" pitchFamily="34" charset="0"/>
              </a:rPr>
              <a:t>Results</a:t>
            </a:r>
          </a:p>
        </p:txBody>
      </p:sp>
      <p:sp>
        <p:nvSpPr>
          <p:cNvPr id="6" name="TextBox 5"/>
          <p:cNvSpPr txBox="1"/>
          <p:nvPr/>
        </p:nvSpPr>
        <p:spPr>
          <a:xfrm>
            <a:off x="0" y="6516368"/>
            <a:ext cx="990600" cy="341632"/>
          </a:xfrm>
          <a:prstGeom prst="rect">
            <a:avLst/>
          </a:prstGeom>
          <a:noFill/>
        </p:spPr>
        <p:txBody>
          <a:bodyPr wrap="square" rtlCol="0">
            <a:spAutoFit/>
          </a:bodyPr>
          <a:lstStyle/>
          <a:p>
            <a:pPr>
              <a:lnSpc>
                <a:spcPct val="90000"/>
              </a:lnSpc>
            </a:pPr>
            <a:r>
              <a:rPr lang="en-US" sz="16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PNSQC</a:t>
            </a: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t>
            </a:r>
            <a:endParaRPr lang="en-US" dirty="0">
              <a:effectLst>
                <a:outerShdw blurRad="50800" dist="38100" dir="2700000" algn="tl">
                  <a:schemeClr val="bg2">
                    <a:lumMod val="50000"/>
                    <a:alpha val="43000"/>
                  </a:schemeClr>
                </a:outerShdw>
              </a:effectLst>
            </a:endParaRPr>
          </a:p>
        </p:txBody>
      </p:sp>
      <p:graphicFrame>
        <p:nvGraphicFramePr>
          <p:cNvPr id="12" name="Chart 11">
            <a:extLst>
              <a:ext uri="{FF2B5EF4-FFF2-40B4-BE49-F238E27FC236}">
                <a16:creationId xmlns:a16="http://schemas.microsoft.com/office/drawing/2014/main" id="{BF9B4A3E-C99D-5146-9A7F-5127C4EB4A97}"/>
              </a:ext>
            </a:extLst>
          </p:cNvPr>
          <p:cNvGraphicFramePr>
            <a:graphicFrameLocks/>
          </p:cNvGraphicFramePr>
          <p:nvPr>
            <p:extLst>
              <p:ext uri="{D42A27DB-BD31-4B8C-83A1-F6EECF244321}">
                <p14:modId xmlns:p14="http://schemas.microsoft.com/office/powerpoint/2010/main" val="1823487070"/>
              </p:ext>
            </p:extLst>
          </p:nvPr>
        </p:nvGraphicFramePr>
        <p:xfrm>
          <a:off x="-1" y="1524000"/>
          <a:ext cx="12188825" cy="499236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A7045101-E7EE-9144-899D-E742D17513B2}"/>
              </a:ext>
            </a:extLst>
          </p:cNvPr>
          <p:cNvSpPr txBox="1"/>
          <p:nvPr/>
        </p:nvSpPr>
        <p:spPr>
          <a:xfrm>
            <a:off x="150812" y="1066800"/>
            <a:ext cx="11582400" cy="424732"/>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sz="2400" dirty="0">
                <a:effectLst>
                  <a:outerShdw blurRad="50800" dist="38100" dir="2700000" algn="tl">
                    <a:schemeClr val="bg2">
                      <a:lumMod val="50000"/>
                      <a:alpha val="43000"/>
                    </a:schemeClr>
                  </a:outerShdw>
                </a:effectLst>
                <a:latin typeface="Calibri" panose="020F0502020204030204" pitchFamily="34" charset="0"/>
              </a:rPr>
              <a:t>These changes allowed us to release more frequently</a:t>
            </a:r>
          </a:p>
        </p:txBody>
      </p:sp>
    </p:spTree>
    <p:extLst>
      <p:ext uri="{BB962C8B-B14F-4D97-AF65-F5344CB8AC3E}">
        <p14:creationId xmlns:p14="http://schemas.microsoft.com/office/powerpoint/2010/main" val="9828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9144000" cy="822296"/>
          </a:xfrm>
        </p:spPr>
        <p:txBody>
          <a:bodyPr/>
          <a:lstStyle/>
          <a:p>
            <a:r>
              <a:rPr lang="en-US" dirty="0">
                <a:latin typeface="Calibri" panose="020F0502020204030204" pitchFamily="34" charset="0"/>
              </a:rPr>
              <a:t>Results</a:t>
            </a: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5" name="TextBox 4"/>
          <p:cNvSpPr txBox="1"/>
          <p:nvPr/>
        </p:nvSpPr>
        <p:spPr>
          <a:xfrm>
            <a:off x="150812" y="1066800"/>
            <a:ext cx="11582400" cy="757130"/>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sz="2400" dirty="0">
                <a:effectLst>
                  <a:outerShdw blurRad="50800" dist="38100" dir="2700000" algn="tl">
                    <a:schemeClr val="bg2">
                      <a:lumMod val="50000"/>
                      <a:alpha val="43000"/>
                    </a:schemeClr>
                  </a:outerShdw>
                </a:effectLst>
                <a:latin typeface="Calibri" panose="020F0502020204030204" pitchFamily="34" charset="0"/>
              </a:rPr>
              <a:t>Improved the stability of the tests</a:t>
            </a:r>
          </a:p>
          <a:p>
            <a:pPr marL="342900" indent="-342900">
              <a:lnSpc>
                <a:spcPct val="90000"/>
              </a:lnSpc>
              <a:buFont typeface="Arial" panose="020B0604020202020204" pitchFamily="34" charset="0"/>
              <a:buChar char="•"/>
            </a:pPr>
            <a:r>
              <a:rPr lang="en-US" sz="2400" dirty="0">
                <a:effectLst>
                  <a:outerShdw blurRad="50800" dist="38100" dir="2700000" algn="tl">
                    <a:schemeClr val="bg2">
                      <a:lumMod val="50000"/>
                      <a:alpha val="43000"/>
                    </a:schemeClr>
                  </a:outerShdw>
                </a:effectLst>
                <a:latin typeface="Calibri" panose="020F0502020204030204" pitchFamily="34" charset="0"/>
              </a:rPr>
              <a:t>Allowed us to find flakey application behavior</a:t>
            </a:r>
          </a:p>
        </p:txBody>
      </p:sp>
      <p:sp>
        <p:nvSpPr>
          <p:cNvPr id="6" name="TextBox 5"/>
          <p:cNvSpPr txBox="1"/>
          <p:nvPr/>
        </p:nvSpPr>
        <p:spPr>
          <a:xfrm>
            <a:off x="0" y="6516368"/>
            <a:ext cx="990600" cy="341632"/>
          </a:xfrm>
          <a:prstGeom prst="rect">
            <a:avLst/>
          </a:prstGeom>
          <a:noFill/>
        </p:spPr>
        <p:txBody>
          <a:bodyPr wrap="square" rtlCol="0">
            <a:spAutoFit/>
          </a:bodyPr>
          <a:lstStyle/>
          <a:p>
            <a:pPr>
              <a:lnSpc>
                <a:spcPct val="90000"/>
              </a:lnSpc>
            </a:pPr>
            <a:r>
              <a:rPr lang="en-US" sz="16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PNSQC</a:t>
            </a: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t>
            </a:r>
            <a:endParaRPr lang="en-US" dirty="0">
              <a:effectLst>
                <a:outerShdw blurRad="50800" dist="38100" dir="2700000" algn="tl">
                  <a:schemeClr val="bg2">
                    <a:lumMod val="50000"/>
                    <a:alpha val="43000"/>
                  </a:schemeClr>
                </a:outerShdw>
              </a:effectLst>
            </a:endParaRPr>
          </a:p>
        </p:txBody>
      </p:sp>
      <p:graphicFrame>
        <p:nvGraphicFramePr>
          <p:cNvPr id="8" name="Chart 7">
            <a:extLst>
              <a:ext uri="{FF2B5EF4-FFF2-40B4-BE49-F238E27FC236}">
                <a16:creationId xmlns:a16="http://schemas.microsoft.com/office/drawing/2014/main" id="{803921A7-733C-3C49-8D6A-41D1FCAA9CE4}"/>
              </a:ext>
            </a:extLst>
          </p:cNvPr>
          <p:cNvGraphicFramePr>
            <a:graphicFrameLocks/>
          </p:cNvGraphicFramePr>
          <p:nvPr>
            <p:extLst>
              <p:ext uri="{D42A27DB-BD31-4B8C-83A1-F6EECF244321}">
                <p14:modId xmlns:p14="http://schemas.microsoft.com/office/powerpoint/2010/main" val="3864740812"/>
              </p:ext>
            </p:extLst>
          </p:nvPr>
        </p:nvGraphicFramePr>
        <p:xfrm>
          <a:off x="-1" y="1823930"/>
          <a:ext cx="12188825" cy="46924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91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9144000" cy="822296"/>
          </a:xfrm>
        </p:spPr>
        <p:txBody>
          <a:bodyPr/>
          <a:lstStyle/>
          <a:p>
            <a:r>
              <a:rPr lang="en-US" dirty="0">
                <a:latin typeface="Calibri" panose="020F0502020204030204" pitchFamily="34" charset="0"/>
              </a:rPr>
              <a:t>Results</a:t>
            </a: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5" name="TextBox 4"/>
          <p:cNvSpPr txBox="1"/>
          <p:nvPr/>
        </p:nvSpPr>
        <p:spPr>
          <a:xfrm>
            <a:off x="150812" y="1066800"/>
            <a:ext cx="11582400" cy="424732"/>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sz="2400" dirty="0">
                <a:effectLst>
                  <a:outerShdw blurRad="50800" dist="38100" dir="2700000" algn="tl">
                    <a:schemeClr val="bg2">
                      <a:lumMod val="50000"/>
                      <a:alpha val="43000"/>
                    </a:schemeClr>
                  </a:outerShdw>
                </a:effectLst>
                <a:latin typeface="Calibri" panose="020F0502020204030204" pitchFamily="34" charset="0"/>
              </a:rPr>
              <a:t>Reduced the amount of time engineers had to wait for tests to complete</a:t>
            </a:r>
          </a:p>
        </p:txBody>
      </p:sp>
      <p:sp>
        <p:nvSpPr>
          <p:cNvPr id="6" name="TextBox 5"/>
          <p:cNvSpPr txBox="1"/>
          <p:nvPr/>
        </p:nvSpPr>
        <p:spPr>
          <a:xfrm>
            <a:off x="0" y="6516368"/>
            <a:ext cx="990600" cy="341632"/>
          </a:xfrm>
          <a:prstGeom prst="rect">
            <a:avLst/>
          </a:prstGeom>
          <a:noFill/>
        </p:spPr>
        <p:txBody>
          <a:bodyPr wrap="square" rtlCol="0">
            <a:spAutoFit/>
          </a:bodyPr>
          <a:lstStyle/>
          <a:p>
            <a:pPr>
              <a:lnSpc>
                <a:spcPct val="90000"/>
              </a:lnSpc>
            </a:pPr>
            <a:r>
              <a:rPr lang="en-US" sz="16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PNSQC</a:t>
            </a: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t>
            </a:r>
            <a:endParaRPr lang="en-US" dirty="0">
              <a:effectLst>
                <a:outerShdw blurRad="50800" dist="38100" dir="2700000" algn="tl">
                  <a:schemeClr val="bg2">
                    <a:lumMod val="50000"/>
                    <a:alpha val="43000"/>
                  </a:schemeClr>
                </a:outerShdw>
              </a:effectLst>
            </a:endParaRPr>
          </a:p>
        </p:txBody>
      </p:sp>
      <p:graphicFrame>
        <p:nvGraphicFramePr>
          <p:cNvPr id="9" name="Chart 8">
            <a:extLst>
              <a:ext uri="{FF2B5EF4-FFF2-40B4-BE49-F238E27FC236}">
                <a16:creationId xmlns:a16="http://schemas.microsoft.com/office/drawing/2014/main" id="{611403EA-3300-5D40-A69D-6E62F2D3CBE1}"/>
              </a:ext>
            </a:extLst>
          </p:cNvPr>
          <p:cNvGraphicFramePr>
            <a:graphicFrameLocks/>
          </p:cNvGraphicFramePr>
          <p:nvPr>
            <p:extLst>
              <p:ext uri="{D42A27DB-BD31-4B8C-83A1-F6EECF244321}">
                <p14:modId xmlns:p14="http://schemas.microsoft.com/office/powerpoint/2010/main" val="3538306721"/>
              </p:ext>
            </p:extLst>
          </p:nvPr>
        </p:nvGraphicFramePr>
        <p:xfrm>
          <a:off x="1" y="1491532"/>
          <a:ext cx="12188824" cy="50248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1803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9144000" cy="822296"/>
          </a:xfrm>
        </p:spPr>
        <p:txBody>
          <a:bodyPr/>
          <a:lstStyle/>
          <a:p>
            <a:r>
              <a:rPr lang="en-US" dirty="0">
                <a:latin typeface="Calibri" panose="020F0502020204030204" pitchFamily="34" charset="0"/>
              </a:rPr>
              <a:t>Results</a:t>
            </a: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5" name="TextBox 4"/>
          <p:cNvSpPr txBox="1"/>
          <p:nvPr/>
        </p:nvSpPr>
        <p:spPr>
          <a:xfrm>
            <a:off x="150812" y="1066800"/>
            <a:ext cx="11582400" cy="424732"/>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sz="2400" dirty="0">
                <a:effectLst>
                  <a:outerShdw blurRad="50800" dist="38100" dir="2700000" algn="tl">
                    <a:schemeClr val="bg2">
                      <a:lumMod val="50000"/>
                      <a:alpha val="43000"/>
                    </a:schemeClr>
                  </a:outerShdw>
                </a:effectLst>
                <a:latin typeface="Calibri" panose="020F0502020204030204" pitchFamily="34" charset="0"/>
              </a:rPr>
              <a:t>Reduced the amount of compute resources needed to run tests</a:t>
            </a:r>
          </a:p>
        </p:txBody>
      </p:sp>
      <p:sp>
        <p:nvSpPr>
          <p:cNvPr id="6" name="TextBox 5"/>
          <p:cNvSpPr txBox="1"/>
          <p:nvPr/>
        </p:nvSpPr>
        <p:spPr>
          <a:xfrm>
            <a:off x="0" y="6516368"/>
            <a:ext cx="990600" cy="341632"/>
          </a:xfrm>
          <a:prstGeom prst="rect">
            <a:avLst/>
          </a:prstGeom>
          <a:noFill/>
        </p:spPr>
        <p:txBody>
          <a:bodyPr wrap="square" rtlCol="0">
            <a:spAutoFit/>
          </a:bodyPr>
          <a:lstStyle/>
          <a:p>
            <a:pPr>
              <a:lnSpc>
                <a:spcPct val="90000"/>
              </a:lnSpc>
            </a:pPr>
            <a:r>
              <a:rPr lang="en-US" sz="16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PNSQC</a:t>
            </a: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t>
            </a:r>
            <a:endParaRPr lang="en-US" dirty="0">
              <a:effectLst>
                <a:outerShdw blurRad="50800" dist="38100" dir="2700000" algn="tl">
                  <a:schemeClr val="bg2">
                    <a:lumMod val="50000"/>
                    <a:alpha val="43000"/>
                  </a:schemeClr>
                </a:outerShdw>
              </a:effectLst>
            </a:endParaRPr>
          </a:p>
        </p:txBody>
      </p:sp>
      <p:graphicFrame>
        <p:nvGraphicFramePr>
          <p:cNvPr id="9" name="Chart 8">
            <a:extLst>
              <a:ext uri="{FF2B5EF4-FFF2-40B4-BE49-F238E27FC236}">
                <a16:creationId xmlns:a16="http://schemas.microsoft.com/office/drawing/2014/main" id="{B2EED886-04B9-7648-B49D-AE34A456D041}"/>
              </a:ext>
            </a:extLst>
          </p:cNvPr>
          <p:cNvGraphicFramePr>
            <a:graphicFrameLocks/>
          </p:cNvGraphicFramePr>
          <p:nvPr>
            <p:extLst>
              <p:ext uri="{D42A27DB-BD31-4B8C-83A1-F6EECF244321}">
                <p14:modId xmlns:p14="http://schemas.microsoft.com/office/powerpoint/2010/main" val="620675478"/>
              </p:ext>
            </p:extLst>
          </p:nvPr>
        </p:nvGraphicFramePr>
        <p:xfrm>
          <a:off x="-1" y="1491531"/>
          <a:ext cx="12188825" cy="50612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5836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9144000" cy="822296"/>
          </a:xfrm>
        </p:spPr>
        <p:txBody>
          <a:bodyPr/>
          <a:lstStyle/>
          <a:p>
            <a:r>
              <a:rPr lang="en-US" dirty="0">
                <a:latin typeface="Calibri" panose="020F0502020204030204" pitchFamily="34" charset="0"/>
              </a:rPr>
              <a:t>Contact &amp; Questions?</a:t>
            </a: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5" name="TextBox 4"/>
          <p:cNvSpPr txBox="1"/>
          <p:nvPr/>
        </p:nvSpPr>
        <p:spPr>
          <a:xfrm>
            <a:off x="150812" y="1066800"/>
            <a:ext cx="11582400" cy="2419124"/>
          </a:xfrm>
          <a:prstGeom prst="rect">
            <a:avLst/>
          </a:prstGeom>
          <a:noFill/>
        </p:spPr>
        <p:txBody>
          <a:bodyPr wrap="square" rtlCol="0">
            <a:spAutoFit/>
          </a:bodyPr>
          <a:lstStyle/>
          <a:p>
            <a:pPr>
              <a:lnSpc>
                <a:spcPct val="90000"/>
              </a:lnSpc>
            </a:pPr>
            <a:r>
              <a:rPr lang="en-US" sz="2400" dirty="0">
                <a:effectLst>
                  <a:outerShdw blurRad="50800" dist="38100" dir="2700000" algn="tl">
                    <a:schemeClr val="bg2">
                      <a:lumMod val="50000"/>
                      <a:alpha val="43000"/>
                    </a:schemeClr>
                  </a:outerShdw>
                </a:effectLst>
                <a:latin typeface="Calibri" panose="020F0502020204030204" pitchFamily="34" charset="0"/>
                <a:hlinkClick r:id="rId2"/>
              </a:rPr>
              <a:t>mmillerick@blend.com</a:t>
            </a:r>
            <a:endParaRPr lang="en-US" sz="2400" dirty="0">
              <a:effectLst>
                <a:outerShdw blurRad="50800" dist="38100" dir="2700000" algn="tl">
                  <a:schemeClr val="bg2">
                    <a:lumMod val="50000"/>
                    <a:alpha val="43000"/>
                  </a:schemeClr>
                </a:outerShdw>
              </a:effectLst>
              <a:latin typeface="Calibri" panose="020F0502020204030204" pitchFamily="34" charset="0"/>
            </a:endParaRPr>
          </a:p>
          <a:p>
            <a:pPr>
              <a:lnSpc>
                <a:spcPct val="90000"/>
              </a:lnSpc>
            </a:pPr>
            <a:endParaRPr lang="en-US" sz="2400" dirty="0">
              <a:hlinkClick r:id="rId3"/>
            </a:endParaRPr>
          </a:p>
          <a:p>
            <a:pPr>
              <a:lnSpc>
                <a:spcPct val="90000"/>
              </a:lnSpc>
            </a:pPr>
            <a:r>
              <a:rPr lang="en-US" sz="2400" dirty="0">
                <a:hlinkClick r:id="rId3"/>
              </a:rPr>
              <a:t>https://blend.com/</a:t>
            </a:r>
            <a:endParaRPr lang="en-US" sz="2400" dirty="0"/>
          </a:p>
          <a:p>
            <a:pPr>
              <a:lnSpc>
                <a:spcPct val="90000"/>
              </a:lnSpc>
            </a:pPr>
            <a:endParaRPr lang="en-US" sz="2400" dirty="0">
              <a:effectLst>
                <a:outerShdw blurRad="50800" dist="38100" dir="2700000" algn="tl">
                  <a:schemeClr val="bg2">
                    <a:lumMod val="50000"/>
                    <a:alpha val="43000"/>
                  </a:schemeClr>
                </a:outerShdw>
              </a:effectLst>
              <a:latin typeface="Calibri" panose="020F0502020204030204" pitchFamily="34" charset="0"/>
            </a:endParaRPr>
          </a:p>
          <a:p>
            <a:pPr>
              <a:lnSpc>
                <a:spcPct val="90000"/>
              </a:lnSpc>
            </a:pPr>
            <a:endParaRPr lang="en-US" sz="2400" dirty="0">
              <a:effectLst>
                <a:outerShdw blurRad="50800" dist="38100" dir="2700000" algn="tl">
                  <a:schemeClr val="bg2">
                    <a:lumMod val="50000"/>
                    <a:alpha val="43000"/>
                  </a:schemeClr>
                </a:outerShdw>
              </a:effectLst>
              <a:latin typeface="Calibri" panose="020F0502020204030204" pitchFamily="34" charset="0"/>
            </a:endParaRPr>
          </a:p>
          <a:p>
            <a:pPr>
              <a:lnSpc>
                <a:spcPct val="90000"/>
              </a:lnSpc>
            </a:pPr>
            <a:endParaRPr lang="en-US" sz="2400" dirty="0">
              <a:effectLst>
                <a:outerShdw blurRad="50800" dist="38100" dir="2700000" algn="tl">
                  <a:schemeClr val="bg2">
                    <a:lumMod val="50000"/>
                    <a:alpha val="43000"/>
                  </a:schemeClr>
                </a:outerShdw>
              </a:effectLst>
              <a:latin typeface="Calibri" panose="020F0502020204030204" pitchFamily="34" charset="0"/>
            </a:endParaRPr>
          </a:p>
          <a:p>
            <a:pPr>
              <a:lnSpc>
                <a:spcPct val="90000"/>
              </a:lnSpc>
            </a:pPr>
            <a:endParaRPr lang="en-US" sz="2400" dirty="0">
              <a:effectLst>
                <a:outerShdw blurRad="50800" dist="38100" dir="2700000" algn="tl">
                  <a:schemeClr val="bg2">
                    <a:lumMod val="50000"/>
                    <a:alpha val="43000"/>
                  </a:schemeClr>
                </a:outerShdw>
              </a:effectLst>
              <a:latin typeface="Calibri" panose="020F0502020204030204" pitchFamily="34" charset="0"/>
            </a:endParaRPr>
          </a:p>
        </p:txBody>
      </p:sp>
      <p:sp>
        <p:nvSpPr>
          <p:cNvPr id="6" name="TextBox 5"/>
          <p:cNvSpPr txBox="1"/>
          <p:nvPr/>
        </p:nvSpPr>
        <p:spPr>
          <a:xfrm>
            <a:off x="0" y="6516368"/>
            <a:ext cx="990600" cy="341632"/>
          </a:xfrm>
          <a:prstGeom prst="rect">
            <a:avLst/>
          </a:prstGeom>
          <a:noFill/>
        </p:spPr>
        <p:txBody>
          <a:bodyPr wrap="square" rtlCol="0">
            <a:spAutoFit/>
          </a:bodyPr>
          <a:lstStyle/>
          <a:p>
            <a:pPr>
              <a:lnSpc>
                <a:spcPct val="90000"/>
              </a:lnSpc>
            </a:pPr>
            <a:r>
              <a:rPr lang="en-US" sz="16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PNSQC</a:t>
            </a: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t>
            </a:r>
            <a:endParaRPr lang="en-US" dirty="0">
              <a:effectLst>
                <a:outerShdw blurRad="50800" dist="38100" dir="2700000" algn="tl">
                  <a:schemeClr val="bg2">
                    <a:lumMod val="50000"/>
                    <a:alpha val="43000"/>
                  </a:schemeClr>
                </a:outerShdw>
              </a:effectLst>
            </a:endParaRPr>
          </a:p>
        </p:txBody>
      </p:sp>
      <p:pic>
        <p:nvPicPr>
          <p:cNvPr id="9" name="Picture 8">
            <a:extLst>
              <a:ext uri="{FF2B5EF4-FFF2-40B4-BE49-F238E27FC236}">
                <a16:creationId xmlns:a16="http://schemas.microsoft.com/office/drawing/2014/main" id="{12C23026-BBEF-124D-AE6D-B0CC70CCF276}"/>
              </a:ext>
            </a:extLst>
          </p:cNvPr>
          <p:cNvPicPr>
            <a:picLocks noChangeAspect="1"/>
          </p:cNvPicPr>
          <p:nvPr/>
        </p:nvPicPr>
        <p:blipFill>
          <a:blip r:embed="rId4"/>
          <a:stretch>
            <a:fillRect/>
          </a:stretch>
        </p:blipFill>
        <p:spPr>
          <a:xfrm>
            <a:off x="3427412" y="1219200"/>
            <a:ext cx="2032000" cy="838200"/>
          </a:xfrm>
          <a:prstGeom prst="rect">
            <a:avLst/>
          </a:prstGeom>
        </p:spPr>
      </p:pic>
    </p:spTree>
    <p:extLst>
      <p:ext uri="{BB962C8B-B14F-4D97-AF65-F5344CB8AC3E}">
        <p14:creationId xmlns:p14="http://schemas.microsoft.com/office/powerpoint/2010/main" val="3662469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2412" y="402276"/>
            <a:ext cx="8686800" cy="1160462"/>
          </a:xfrm>
        </p:spPr>
        <p:txBody>
          <a:bodyPr/>
          <a:lstStyle/>
          <a:p>
            <a:r>
              <a:rPr lang="en-US" dirty="0">
                <a:latin typeface="Calibri" panose="020F0502020204030204" pitchFamily="34" charset="0"/>
              </a:rPr>
              <a:t>Problem Statement</a:t>
            </a:r>
          </a:p>
        </p:txBody>
      </p:sp>
      <p:sp>
        <p:nvSpPr>
          <p:cNvPr id="3" name="Content Placeholder 2"/>
          <p:cNvSpPr>
            <a:spLocks noGrp="1"/>
          </p:cNvSpPr>
          <p:nvPr>
            <p:ph idx="1"/>
          </p:nvPr>
        </p:nvSpPr>
        <p:spPr/>
        <p:txBody>
          <a:bodyPr/>
          <a:lstStyle/>
          <a:p>
            <a:r>
              <a:rPr lang="en-US" dirty="0">
                <a:latin typeface="Calibri" panose="020F0502020204030204" pitchFamily="34" charset="0"/>
              </a:rPr>
              <a:t>Reduce runtime of E2E tests by reducing number of retries needed to pass</a:t>
            </a:r>
          </a:p>
          <a:p>
            <a:r>
              <a:rPr lang="en-US" dirty="0">
                <a:latin typeface="Calibri" panose="020F0502020204030204" pitchFamily="34" charset="0"/>
              </a:rPr>
              <a:t>Give engineers confidence that failed test runs indicate needed changes</a:t>
            </a:r>
          </a:p>
        </p:txBody>
      </p:sp>
      <p:sp>
        <p:nvSpPr>
          <p:cNvPr id="5" name="TextBox 4"/>
          <p:cNvSpPr txBox="1"/>
          <p:nvPr/>
        </p:nvSpPr>
        <p:spPr>
          <a:xfrm>
            <a:off x="10872216" y="9144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6" name="TextBox 5"/>
          <p:cNvSpPr txBox="1"/>
          <p:nvPr/>
        </p:nvSpPr>
        <p:spPr>
          <a:xfrm rot="16200000">
            <a:off x="10353787" y="398351"/>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2" name="TextBox 1"/>
          <p:cNvSpPr txBox="1"/>
          <p:nvPr/>
        </p:nvSpPr>
        <p:spPr>
          <a:xfrm>
            <a:off x="0" y="6516368"/>
            <a:ext cx="990600" cy="341632"/>
          </a:xfrm>
          <a:prstGeom prst="rect">
            <a:avLst/>
          </a:prstGeom>
          <a:noFill/>
        </p:spPr>
        <p:txBody>
          <a:bodyPr wrap="square" rtlCol="0">
            <a:spAutoFit/>
          </a:bodyPr>
          <a:lstStyle/>
          <a:p>
            <a:pPr>
              <a:lnSpc>
                <a:spcPct val="90000"/>
              </a:lnSpc>
            </a:pPr>
            <a:r>
              <a:rPr lang="en-US" sz="16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PNSQC</a:t>
            </a: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t>
            </a:r>
            <a:endParaRPr lang="en-US" dirty="0">
              <a:effectLst>
                <a:outerShdw blurRad="50800" dist="38100" dir="2700000" algn="tl">
                  <a:schemeClr val="bg2">
                    <a:lumMod val="50000"/>
                    <a:alpha val="43000"/>
                  </a:schemeClr>
                </a:outerShdw>
              </a:effectLst>
            </a:endParaRPr>
          </a:p>
        </p:txBody>
      </p:sp>
    </p:spTree>
    <p:extLst>
      <p:ext uri="{BB962C8B-B14F-4D97-AF65-F5344CB8AC3E}">
        <p14:creationId xmlns:p14="http://schemas.microsoft.com/office/powerpoint/2010/main" val="34080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2412" y="402276"/>
            <a:ext cx="8686800" cy="1160462"/>
          </a:xfrm>
        </p:spPr>
        <p:txBody>
          <a:bodyPr/>
          <a:lstStyle/>
          <a:p>
            <a:r>
              <a:rPr lang="en-US" dirty="0">
                <a:latin typeface="Calibri" panose="020F0502020204030204" pitchFamily="34" charset="0"/>
              </a:rPr>
              <a:t>Overview</a:t>
            </a:r>
          </a:p>
        </p:txBody>
      </p:sp>
      <p:sp>
        <p:nvSpPr>
          <p:cNvPr id="3" name="Content Placeholder 2"/>
          <p:cNvSpPr>
            <a:spLocks noGrp="1"/>
          </p:cNvSpPr>
          <p:nvPr>
            <p:ph idx="1"/>
          </p:nvPr>
        </p:nvSpPr>
        <p:spPr/>
        <p:txBody>
          <a:bodyPr/>
          <a:lstStyle/>
          <a:p>
            <a:pPr marL="457200" indent="-457200">
              <a:buFont typeface="+mj-lt"/>
              <a:buAutoNum type="arabicPeriod"/>
            </a:pPr>
            <a:r>
              <a:rPr lang="en-US" dirty="0">
                <a:latin typeface="Calibri" panose="020F0502020204030204" pitchFamily="34" charset="0"/>
              </a:rPr>
              <a:t>Defined ownership and created analytics for tests</a:t>
            </a:r>
          </a:p>
          <a:p>
            <a:pPr marL="457200" indent="-457200">
              <a:buFont typeface="+mj-lt"/>
              <a:buAutoNum type="arabicPeriod"/>
            </a:pPr>
            <a:r>
              <a:rPr lang="en-US" dirty="0">
                <a:latin typeface="Calibri" panose="020F0502020204030204" pitchFamily="34" charset="0"/>
              </a:rPr>
              <a:t>Built tools to facilitate the merge process</a:t>
            </a:r>
          </a:p>
          <a:p>
            <a:pPr marL="457200" indent="-457200">
              <a:buFont typeface="+mj-lt"/>
              <a:buAutoNum type="arabicPeriod"/>
            </a:pPr>
            <a:r>
              <a:rPr lang="en-US" dirty="0">
                <a:latin typeface="Calibri" panose="020F0502020204030204" pitchFamily="34" charset="0"/>
              </a:rPr>
              <a:t>Eliminated the escape hatch</a:t>
            </a:r>
          </a:p>
          <a:p>
            <a:pPr marL="457200" indent="-457200">
              <a:buFont typeface="+mj-lt"/>
              <a:buAutoNum type="arabicPeriod"/>
            </a:pPr>
            <a:r>
              <a:rPr lang="en-US" dirty="0">
                <a:latin typeface="Calibri" panose="020F0502020204030204" pitchFamily="34" charset="0"/>
              </a:rPr>
              <a:t>Improved scalability of test infrastructure</a:t>
            </a:r>
          </a:p>
        </p:txBody>
      </p:sp>
      <p:sp>
        <p:nvSpPr>
          <p:cNvPr id="5" name="TextBox 4"/>
          <p:cNvSpPr txBox="1"/>
          <p:nvPr/>
        </p:nvSpPr>
        <p:spPr>
          <a:xfrm>
            <a:off x="10872216" y="9144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6" name="TextBox 5"/>
          <p:cNvSpPr txBox="1"/>
          <p:nvPr/>
        </p:nvSpPr>
        <p:spPr>
          <a:xfrm rot="16200000">
            <a:off x="10353787" y="398351"/>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2" name="TextBox 1"/>
          <p:cNvSpPr txBox="1"/>
          <p:nvPr/>
        </p:nvSpPr>
        <p:spPr>
          <a:xfrm>
            <a:off x="0" y="6516368"/>
            <a:ext cx="990600" cy="341632"/>
          </a:xfrm>
          <a:prstGeom prst="rect">
            <a:avLst/>
          </a:prstGeom>
          <a:noFill/>
        </p:spPr>
        <p:txBody>
          <a:bodyPr wrap="square" rtlCol="0">
            <a:spAutoFit/>
          </a:bodyPr>
          <a:lstStyle/>
          <a:p>
            <a:pPr>
              <a:lnSpc>
                <a:spcPct val="90000"/>
              </a:lnSpc>
            </a:pPr>
            <a:r>
              <a:rPr lang="en-US" sz="16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PNSQC</a:t>
            </a: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t>
            </a:r>
            <a:endParaRPr lang="en-US" dirty="0">
              <a:effectLst>
                <a:outerShdw blurRad="50800" dist="38100" dir="2700000" algn="tl">
                  <a:schemeClr val="bg2">
                    <a:lumMod val="50000"/>
                    <a:alpha val="43000"/>
                  </a:schemeClr>
                </a:outerShdw>
              </a:effectLst>
            </a:endParaRPr>
          </a:p>
        </p:txBody>
      </p:sp>
    </p:spTree>
    <p:extLst>
      <p:ext uri="{BB962C8B-B14F-4D97-AF65-F5344CB8AC3E}">
        <p14:creationId xmlns:p14="http://schemas.microsoft.com/office/powerpoint/2010/main" val="133900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9144000" cy="822296"/>
          </a:xfrm>
        </p:spPr>
        <p:txBody>
          <a:bodyPr/>
          <a:lstStyle/>
          <a:p>
            <a:r>
              <a:rPr lang="en-US" dirty="0">
                <a:latin typeface="Calibri" panose="020F0502020204030204" pitchFamily="34" charset="0"/>
              </a:rPr>
              <a:t>Ownership &amp; Analytics</a:t>
            </a: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5" name="TextBox 4"/>
          <p:cNvSpPr txBox="1"/>
          <p:nvPr/>
        </p:nvSpPr>
        <p:spPr>
          <a:xfrm>
            <a:off x="150812" y="1066800"/>
            <a:ext cx="11582400" cy="757130"/>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sz="2400" dirty="0">
                <a:effectLst>
                  <a:outerShdw blurRad="50800" dist="38100" dir="2700000" algn="tl">
                    <a:schemeClr val="bg2">
                      <a:lumMod val="50000"/>
                      <a:alpha val="43000"/>
                    </a:schemeClr>
                  </a:outerShdw>
                </a:effectLst>
                <a:latin typeface="Calibri" panose="020F0502020204030204" pitchFamily="34" charset="0"/>
              </a:rPr>
              <a:t>We used Datadog to monitor tests across all pull requests.</a:t>
            </a:r>
          </a:p>
          <a:p>
            <a:pPr marL="342900" indent="-342900">
              <a:lnSpc>
                <a:spcPct val="90000"/>
              </a:lnSpc>
              <a:buFont typeface="Arial" panose="020B0604020202020204" pitchFamily="34" charset="0"/>
              <a:buChar char="•"/>
            </a:pPr>
            <a:r>
              <a:rPr lang="en-US" sz="2400" dirty="0">
                <a:effectLst>
                  <a:outerShdw blurRad="50800" dist="38100" dir="2700000" algn="tl">
                    <a:schemeClr val="bg2">
                      <a:lumMod val="50000"/>
                      <a:alpha val="43000"/>
                    </a:schemeClr>
                  </a:outerShdw>
                </a:effectLst>
                <a:latin typeface="Calibri" panose="020F0502020204030204" pitchFamily="34" charset="0"/>
              </a:rPr>
              <a:t>Made it difficult to separate noise from signal.</a:t>
            </a:r>
          </a:p>
        </p:txBody>
      </p:sp>
      <p:sp>
        <p:nvSpPr>
          <p:cNvPr id="6" name="TextBox 5"/>
          <p:cNvSpPr txBox="1"/>
          <p:nvPr/>
        </p:nvSpPr>
        <p:spPr>
          <a:xfrm>
            <a:off x="0" y="6516368"/>
            <a:ext cx="990600" cy="341632"/>
          </a:xfrm>
          <a:prstGeom prst="rect">
            <a:avLst/>
          </a:prstGeom>
          <a:noFill/>
        </p:spPr>
        <p:txBody>
          <a:bodyPr wrap="square" rtlCol="0">
            <a:spAutoFit/>
          </a:bodyPr>
          <a:lstStyle/>
          <a:p>
            <a:pPr>
              <a:lnSpc>
                <a:spcPct val="90000"/>
              </a:lnSpc>
            </a:pPr>
            <a:r>
              <a:rPr lang="en-US" sz="16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PNSQC</a:t>
            </a: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t>
            </a:r>
            <a:endParaRPr lang="en-US" dirty="0">
              <a:effectLst>
                <a:outerShdw blurRad="50800" dist="38100" dir="2700000" algn="tl">
                  <a:schemeClr val="bg2">
                    <a:lumMod val="50000"/>
                    <a:alpha val="43000"/>
                  </a:schemeClr>
                </a:outerShdw>
              </a:effectLst>
            </a:endParaRPr>
          </a:p>
        </p:txBody>
      </p:sp>
      <p:pic>
        <p:nvPicPr>
          <p:cNvPr id="7" name="Picture 6">
            <a:extLst>
              <a:ext uri="{FF2B5EF4-FFF2-40B4-BE49-F238E27FC236}">
                <a16:creationId xmlns:a16="http://schemas.microsoft.com/office/drawing/2014/main" id="{7FF6DE69-2DED-8946-9CEC-E237BD0EB1C1}"/>
              </a:ext>
            </a:extLst>
          </p:cNvPr>
          <p:cNvPicPr>
            <a:picLocks noChangeAspect="1"/>
          </p:cNvPicPr>
          <p:nvPr/>
        </p:nvPicPr>
        <p:blipFill>
          <a:blip r:embed="rId3"/>
          <a:stretch>
            <a:fillRect/>
          </a:stretch>
        </p:blipFill>
        <p:spPr>
          <a:xfrm>
            <a:off x="1201841" y="2543082"/>
            <a:ext cx="9634688" cy="3962400"/>
          </a:xfrm>
          <a:prstGeom prst="rect">
            <a:avLst/>
          </a:prstGeom>
        </p:spPr>
      </p:pic>
    </p:spTree>
    <p:extLst>
      <p:ext uri="{BB962C8B-B14F-4D97-AF65-F5344CB8AC3E}">
        <p14:creationId xmlns:p14="http://schemas.microsoft.com/office/powerpoint/2010/main" val="64353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9144000" cy="822296"/>
          </a:xfrm>
        </p:spPr>
        <p:txBody>
          <a:bodyPr/>
          <a:lstStyle/>
          <a:p>
            <a:r>
              <a:rPr lang="en-US" dirty="0">
                <a:latin typeface="Calibri" panose="020F0502020204030204" pitchFamily="34" charset="0"/>
              </a:rPr>
              <a:t>Ownership &amp; Analytics</a:t>
            </a: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5" name="TextBox 4"/>
          <p:cNvSpPr txBox="1"/>
          <p:nvPr/>
        </p:nvSpPr>
        <p:spPr>
          <a:xfrm>
            <a:off x="150812" y="1066800"/>
            <a:ext cx="11582400" cy="757130"/>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sz="2400" dirty="0">
                <a:effectLst>
                  <a:outerShdw blurRad="50800" dist="38100" dir="2700000" algn="tl">
                    <a:schemeClr val="bg2">
                      <a:lumMod val="50000"/>
                      <a:alpha val="43000"/>
                    </a:schemeClr>
                  </a:outerShdw>
                </a:effectLst>
                <a:latin typeface="Calibri" panose="020F0502020204030204" pitchFamily="34" charset="0"/>
              </a:rPr>
              <a:t>We wanted to perform SQL-like operations in Datadog to filter out the noise, so we started storing test results in a Postgres-backed service, called Test Center.</a:t>
            </a:r>
          </a:p>
        </p:txBody>
      </p:sp>
      <p:sp>
        <p:nvSpPr>
          <p:cNvPr id="6" name="TextBox 5"/>
          <p:cNvSpPr txBox="1"/>
          <p:nvPr/>
        </p:nvSpPr>
        <p:spPr>
          <a:xfrm>
            <a:off x="0" y="6516368"/>
            <a:ext cx="990600" cy="341632"/>
          </a:xfrm>
          <a:prstGeom prst="rect">
            <a:avLst/>
          </a:prstGeom>
          <a:noFill/>
        </p:spPr>
        <p:txBody>
          <a:bodyPr wrap="square" rtlCol="0">
            <a:spAutoFit/>
          </a:bodyPr>
          <a:lstStyle/>
          <a:p>
            <a:pPr>
              <a:lnSpc>
                <a:spcPct val="90000"/>
              </a:lnSpc>
            </a:pPr>
            <a:r>
              <a:rPr lang="en-US" sz="16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PNSQC</a:t>
            </a: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t>
            </a:r>
            <a:endParaRPr lang="en-US" dirty="0">
              <a:effectLst>
                <a:outerShdw blurRad="50800" dist="38100" dir="2700000" algn="tl">
                  <a:schemeClr val="bg2">
                    <a:lumMod val="50000"/>
                    <a:alpha val="43000"/>
                  </a:schemeClr>
                </a:outerShdw>
              </a:effectLst>
            </a:endParaRPr>
          </a:p>
        </p:txBody>
      </p:sp>
      <p:pic>
        <p:nvPicPr>
          <p:cNvPr id="8" name="Picture 7">
            <a:extLst>
              <a:ext uri="{FF2B5EF4-FFF2-40B4-BE49-F238E27FC236}">
                <a16:creationId xmlns:a16="http://schemas.microsoft.com/office/drawing/2014/main" id="{4ED311A7-35C1-E644-BFFD-8D4E98B6E9FA}"/>
              </a:ext>
            </a:extLst>
          </p:cNvPr>
          <p:cNvPicPr>
            <a:picLocks noChangeAspect="1"/>
          </p:cNvPicPr>
          <p:nvPr/>
        </p:nvPicPr>
        <p:blipFill>
          <a:blip r:embed="rId3"/>
          <a:stretch>
            <a:fillRect/>
          </a:stretch>
        </p:blipFill>
        <p:spPr>
          <a:xfrm>
            <a:off x="1256506" y="1992234"/>
            <a:ext cx="9371012" cy="4775038"/>
          </a:xfrm>
          <a:prstGeom prst="rect">
            <a:avLst/>
          </a:prstGeom>
        </p:spPr>
      </p:pic>
    </p:spTree>
    <p:extLst>
      <p:ext uri="{BB962C8B-B14F-4D97-AF65-F5344CB8AC3E}">
        <p14:creationId xmlns:p14="http://schemas.microsoft.com/office/powerpoint/2010/main" val="332180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9144000" cy="822296"/>
          </a:xfrm>
        </p:spPr>
        <p:txBody>
          <a:bodyPr/>
          <a:lstStyle/>
          <a:p>
            <a:r>
              <a:rPr lang="en-US" dirty="0">
                <a:latin typeface="Calibri" panose="020F0502020204030204" pitchFamily="34" charset="0"/>
              </a:rPr>
              <a:t>Ownership &amp; Analytics</a:t>
            </a: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5" name="TextBox 4"/>
          <p:cNvSpPr txBox="1"/>
          <p:nvPr/>
        </p:nvSpPr>
        <p:spPr>
          <a:xfrm>
            <a:off x="150812" y="1066800"/>
            <a:ext cx="11582400" cy="757130"/>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sz="2400" dirty="0">
                <a:effectLst>
                  <a:outerShdw blurRad="50800" dist="38100" dir="2700000" algn="tl">
                    <a:schemeClr val="bg2">
                      <a:lumMod val="50000"/>
                      <a:alpha val="43000"/>
                    </a:schemeClr>
                  </a:outerShdw>
                </a:effectLst>
                <a:latin typeface="Calibri" panose="020F0502020204030204" pitchFamily="34" charset="0"/>
              </a:rPr>
              <a:t>Classify all tests results based on whether or not they could be used to merge a pull request.</a:t>
            </a:r>
          </a:p>
        </p:txBody>
      </p:sp>
      <p:sp>
        <p:nvSpPr>
          <p:cNvPr id="6" name="TextBox 5"/>
          <p:cNvSpPr txBox="1"/>
          <p:nvPr/>
        </p:nvSpPr>
        <p:spPr>
          <a:xfrm>
            <a:off x="0" y="6516368"/>
            <a:ext cx="990600" cy="341632"/>
          </a:xfrm>
          <a:prstGeom prst="rect">
            <a:avLst/>
          </a:prstGeom>
          <a:noFill/>
        </p:spPr>
        <p:txBody>
          <a:bodyPr wrap="square" rtlCol="0">
            <a:spAutoFit/>
          </a:bodyPr>
          <a:lstStyle/>
          <a:p>
            <a:pPr>
              <a:lnSpc>
                <a:spcPct val="90000"/>
              </a:lnSpc>
            </a:pPr>
            <a:r>
              <a:rPr lang="en-US" sz="16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PNSQC</a:t>
            </a: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t>
            </a:r>
            <a:endParaRPr lang="en-US" dirty="0">
              <a:effectLst>
                <a:outerShdw blurRad="50800" dist="38100" dir="2700000" algn="tl">
                  <a:schemeClr val="bg2">
                    <a:lumMod val="50000"/>
                    <a:alpha val="43000"/>
                  </a:schemeClr>
                </a:outerShdw>
              </a:effectLst>
            </a:endParaRPr>
          </a:p>
        </p:txBody>
      </p:sp>
      <p:graphicFrame>
        <p:nvGraphicFramePr>
          <p:cNvPr id="7" name="Table 6">
            <a:extLst>
              <a:ext uri="{FF2B5EF4-FFF2-40B4-BE49-F238E27FC236}">
                <a16:creationId xmlns:a16="http://schemas.microsoft.com/office/drawing/2014/main" id="{2BC300CD-EEA0-9F4E-9E95-EA7DC3B3D4E9}"/>
              </a:ext>
            </a:extLst>
          </p:cNvPr>
          <p:cNvGraphicFramePr>
            <a:graphicFrameLocks noGrp="1"/>
          </p:cNvGraphicFramePr>
          <p:nvPr>
            <p:extLst>
              <p:ext uri="{D42A27DB-BD31-4B8C-83A1-F6EECF244321}">
                <p14:modId xmlns:p14="http://schemas.microsoft.com/office/powerpoint/2010/main" val="3994606324"/>
              </p:ext>
            </p:extLst>
          </p:nvPr>
        </p:nvGraphicFramePr>
        <p:xfrm>
          <a:off x="760411" y="2438400"/>
          <a:ext cx="3581401" cy="548640"/>
        </p:xfrm>
        <a:graphic>
          <a:graphicData uri="http://schemas.openxmlformats.org/drawingml/2006/table">
            <a:tbl>
              <a:tblPr firstRow="1" firstCol="1" bandRow="1">
                <a:tableStyleId>{5C22544A-7EE6-4342-B048-85BDC9FD1C3A}</a:tableStyleId>
              </a:tblPr>
              <a:tblGrid>
                <a:gridCol w="1148435">
                  <a:extLst>
                    <a:ext uri="{9D8B030D-6E8A-4147-A177-3AD203B41FA5}">
                      <a16:colId xmlns:a16="http://schemas.microsoft.com/office/drawing/2014/main" val="2960947214"/>
                    </a:ext>
                  </a:extLst>
                </a:gridCol>
                <a:gridCol w="1174535">
                  <a:extLst>
                    <a:ext uri="{9D8B030D-6E8A-4147-A177-3AD203B41FA5}">
                      <a16:colId xmlns:a16="http://schemas.microsoft.com/office/drawing/2014/main" val="2124114820"/>
                    </a:ext>
                  </a:extLst>
                </a:gridCol>
                <a:gridCol w="1258431">
                  <a:extLst>
                    <a:ext uri="{9D8B030D-6E8A-4147-A177-3AD203B41FA5}">
                      <a16:colId xmlns:a16="http://schemas.microsoft.com/office/drawing/2014/main" val="409552147"/>
                    </a:ext>
                  </a:extLst>
                </a:gridCol>
              </a:tblGrid>
              <a:tr h="154305">
                <a:tc>
                  <a:txBody>
                    <a:bodyPr/>
                    <a:lstStyle/>
                    <a:p>
                      <a:pPr marL="0" marR="0" algn="ctr">
                        <a:spcBef>
                          <a:spcPts val="0"/>
                        </a:spcBef>
                        <a:spcAft>
                          <a:spcPts val="0"/>
                        </a:spcAft>
                        <a:tabLst>
                          <a:tab pos="914400" algn="l"/>
                          <a:tab pos="1828800" algn="l"/>
                        </a:tabLst>
                      </a:pPr>
                      <a:r>
                        <a:rPr lang="en-US" sz="1800" dirty="0">
                          <a:effectLst/>
                        </a:rPr>
                        <a:t>Test Run</a:t>
                      </a:r>
                      <a:endParaRPr lang="en-US" sz="1800" dirty="0">
                        <a:effectLst/>
                        <a:latin typeface="Times New Roman" panose="02020603050405020304" pitchFamily="18" charset="0"/>
                        <a:ea typeface="Arial Unicode MS" panose="020B0604020202020204" pitchFamily="34" charset="-128"/>
                      </a:endParaRPr>
                    </a:p>
                  </a:txBody>
                  <a:tcPr marL="0" marR="0" marT="0" marB="0"/>
                </a:tc>
                <a:tc>
                  <a:txBody>
                    <a:bodyPr/>
                    <a:lstStyle/>
                    <a:p>
                      <a:pPr marL="0" marR="0" algn="ctr">
                        <a:spcBef>
                          <a:spcPts val="0"/>
                        </a:spcBef>
                        <a:spcAft>
                          <a:spcPts val="0"/>
                        </a:spcAft>
                        <a:tabLst>
                          <a:tab pos="914400" algn="l"/>
                          <a:tab pos="1828800" algn="l"/>
                        </a:tabLst>
                      </a:pPr>
                      <a:r>
                        <a:rPr lang="en-US" sz="1800">
                          <a:effectLst/>
                        </a:rPr>
                        <a:t>Attempt</a:t>
                      </a:r>
                      <a:endParaRPr lang="en-US" sz="1800">
                        <a:effectLst/>
                        <a:latin typeface="Times New Roman" panose="02020603050405020304" pitchFamily="18" charset="0"/>
                        <a:ea typeface="Arial Unicode MS" panose="020B0604020202020204" pitchFamily="34" charset="-128"/>
                      </a:endParaRPr>
                    </a:p>
                  </a:txBody>
                  <a:tcPr marL="0" marR="0" marT="0" marB="0"/>
                </a:tc>
                <a:tc>
                  <a:txBody>
                    <a:bodyPr/>
                    <a:lstStyle/>
                    <a:p>
                      <a:pPr marL="0" marR="0" algn="ctr">
                        <a:spcBef>
                          <a:spcPts val="0"/>
                        </a:spcBef>
                        <a:spcAft>
                          <a:spcPts val="0"/>
                        </a:spcAft>
                        <a:tabLst>
                          <a:tab pos="914400" algn="l"/>
                          <a:tab pos="1828800" algn="l"/>
                        </a:tabLst>
                      </a:pPr>
                      <a:r>
                        <a:rPr lang="en-US" sz="1800">
                          <a:effectLst/>
                        </a:rPr>
                        <a:t>Result</a:t>
                      </a:r>
                      <a:endParaRPr lang="en-US" sz="1800">
                        <a:effectLst/>
                        <a:latin typeface="Times New Roman" panose="02020603050405020304" pitchFamily="18" charset="0"/>
                        <a:ea typeface="Arial Unicode MS" panose="020B0604020202020204" pitchFamily="34" charset="-128"/>
                      </a:endParaRPr>
                    </a:p>
                  </a:txBody>
                  <a:tcPr marL="0" marR="0" marT="0" marB="0"/>
                </a:tc>
                <a:extLst>
                  <a:ext uri="{0D108BD9-81ED-4DB2-BD59-A6C34878D82A}">
                    <a16:rowId xmlns:a16="http://schemas.microsoft.com/office/drawing/2014/main" val="1921618161"/>
                  </a:ext>
                </a:extLst>
              </a:tr>
              <a:tr h="154305">
                <a:tc>
                  <a:txBody>
                    <a:bodyPr/>
                    <a:lstStyle/>
                    <a:p>
                      <a:pPr marL="0" marR="0" algn="ctr">
                        <a:spcBef>
                          <a:spcPts val="0"/>
                        </a:spcBef>
                        <a:spcAft>
                          <a:spcPts val="0"/>
                        </a:spcAft>
                        <a:tabLst>
                          <a:tab pos="914400" algn="l"/>
                          <a:tab pos="1828800" algn="l"/>
                        </a:tabLst>
                      </a:pPr>
                      <a:r>
                        <a:rPr lang="en-US" sz="1800" dirty="0">
                          <a:effectLst/>
                        </a:rPr>
                        <a:t>1</a:t>
                      </a:r>
                      <a:endParaRPr lang="en-US" sz="1800" dirty="0">
                        <a:effectLst/>
                        <a:latin typeface="Times New Roman" panose="02020603050405020304" pitchFamily="18" charset="0"/>
                        <a:ea typeface="Arial Unicode MS" panose="020B0604020202020204" pitchFamily="34" charset="-128"/>
                      </a:endParaRPr>
                    </a:p>
                  </a:txBody>
                  <a:tcPr marL="0" marR="0" marT="0" marB="0"/>
                </a:tc>
                <a:tc>
                  <a:txBody>
                    <a:bodyPr/>
                    <a:lstStyle/>
                    <a:p>
                      <a:pPr marL="0" marR="0" algn="ctr">
                        <a:spcBef>
                          <a:spcPts val="0"/>
                        </a:spcBef>
                        <a:spcAft>
                          <a:spcPts val="0"/>
                        </a:spcAft>
                        <a:tabLst>
                          <a:tab pos="914400" algn="l"/>
                          <a:tab pos="1828800" algn="l"/>
                        </a:tabLst>
                      </a:pPr>
                      <a:r>
                        <a:rPr lang="en-US" sz="1800" dirty="0">
                          <a:effectLst/>
                        </a:rPr>
                        <a:t>1</a:t>
                      </a:r>
                      <a:endParaRPr lang="en-US" sz="1800" dirty="0">
                        <a:effectLst/>
                        <a:latin typeface="Times New Roman" panose="02020603050405020304" pitchFamily="18" charset="0"/>
                        <a:ea typeface="Arial Unicode MS" panose="020B0604020202020204" pitchFamily="34" charset="-128"/>
                      </a:endParaRPr>
                    </a:p>
                  </a:txBody>
                  <a:tcPr marL="0" marR="0" marT="0" marB="0"/>
                </a:tc>
                <a:tc>
                  <a:txBody>
                    <a:bodyPr/>
                    <a:lstStyle/>
                    <a:p>
                      <a:pPr marL="0" marR="0" algn="ctr">
                        <a:spcBef>
                          <a:spcPts val="0"/>
                        </a:spcBef>
                        <a:spcAft>
                          <a:spcPts val="0"/>
                        </a:spcAft>
                        <a:tabLst>
                          <a:tab pos="914400" algn="l"/>
                          <a:tab pos="1828800" algn="l"/>
                        </a:tabLst>
                      </a:pPr>
                      <a:r>
                        <a:rPr lang="en-US" sz="1800" dirty="0">
                          <a:effectLst/>
                        </a:rPr>
                        <a:t>Pass</a:t>
                      </a:r>
                      <a:endParaRPr lang="en-US" sz="1800" dirty="0">
                        <a:effectLst/>
                        <a:latin typeface="Times New Roman" panose="02020603050405020304" pitchFamily="18" charset="0"/>
                        <a:ea typeface="Arial Unicode MS" panose="020B0604020202020204" pitchFamily="34" charset="-128"/>
                      </a:endParaRPr>
                    </a:p>
                  </a:txBody>
                  <a:tcPr marL="0" marR="0" marT="0" marB="0"/>
                </a:tc>
                <a:extLst>
                  <a:ext uri="{0D108BD9-81ED-4DB2-BD59-A6C34878D82A}">
                    <a16:rowId xmlns:a16="http://schemas.microsoft.com/office/drawing/2014/main" val="2275214838"/>
                  </a:ext>
                </a:extLst>
              </a:tr>
            </a:tbl>
          </a:graphicData>
        </a:graphic>
      </p:graphicFrame>
      <p:sp>
        <p:nvSpPr>
          <p:cNvPr id="9" name="TextBox 8">
            <a:extLst>
              <a:ext uri="{FF2B5EF4-FFF2-40B4-BE49-F238E27FC236}">
                <a16:creationId xmlns:a16="http://schemas.microsoft.com/office/drawing/2014/main" id="{4BEF200D-4D95-1E4D-A2A8-DE40F91196E4}"/>
              </a:ext>
            </a:extLst>
          </p:cNvPr>
          <p:cNvSpPr txBox="1"/>
          <p:nvPr/>
        </p:nvSpPr>
        <p:spPr>
          <a:xfrm>
            <a:off x="4715102" y="2514600"/>
            <a:ext cx="6713311" cy="424732"/>
          </a:xfrm>
          <a:prstGeom prst="rect">
            <a:avLst/>
          </a:prstGeom>
          <a:noFill/>
        </p:spPr>
        <p:txBody>
          <a:bodyPr wrap="square" rtlCol="0">
            <a:spAutoFit/>
          </a:bodyPr>
          <a:lstStyle/>
          <a:p>
            <a:pPr>
              <a:lnSpc>
                <a:spcPct val="90000"/>
              </a:lnSpc>
            </a:pPr>
            <a:r>
              <a:rPr lang="en-US" sz="2400" dirty="0">
                <a:effectLst>
                  <a:outerShdw blurRad="50800" dist="38100" dir="2700000" algn="tl">
                    <a:schemeClr val="bg2">
                      <a:lumMod val="50000"/>
                      <a:alpha val="43000"/>
                    </a:schemeClr>
                  </a:outerShdw>
                </a:effectLst>
              </a:rPr>
              <a:t>Run 1: Passed, results can be used (1 pass, 0 fail)</a:t>
            </a:r>
          </a:p>
        </p:txBody>
      </p:sp>
      <p:graphicFrame>
        <p:nvGraphicFramePr>
          <p:cNvPr id="11" name="Table 10">
            <a:extLst>
              <a:ext uri="{FF2B5EF4-FFF2-40B4-BE49-F238E27FC236}">
                <a16:creationId xmlns:a16="http://schemas.microsoft.com/office/drawing/2014/main" id="{EDFF92BF-819F-A746-8D6F-E0C093EE83AF}"/>
              </a:ext>
            </a:extLst>
          </p:cNvPr>
          <p:cNvGraphicFramePr>
            <a:graphicFrameLocks noGrp="1"/>
          </p:cNvGraphicFramePr>
          <p:nvPr>
            <p:extLst>
              <p:ext uri="{D42A27DB-BD31-4B8C-83A1-F6EECF244321}">
                <p14:modId xmlns:p14="http://schemas.microsoft.com/office/powerpoint/2010/main" val="3049396279"/>
              </p:ext>
            </p:extLst>
          </p:nvPr>
        </p:nvGraphicFramePr>
        <p:xfrm>
          <a:off x="760412" y="2438400"/>
          <a:ext cx="3581401" cy="1371600"/>
        </p:xfrm>
        <a:graphic>
          <a:graphicData uri="http://schemas.openxmlformats.org/drawingml/2006/table">
            <a:tbl>
              <a:tblPr firstRow="1" firstCol="1" bandRow="1">
                <a:tableStyleId>{5C22544A-7EE6-4342-B048-85BDC9FD1C3A}</a:tableStyleId>
              </a:tblPr>
              <a:tblGrid>
                <a:gridCol w="1148435">
                  <a:extLst>
                    <a:ext uri="{9D8B030D-6E8A-4147-A177-3AD203B41FA5}">
                      <a16:colId xmlns:a16="http://schemas.microsoft.com/office/drawing/2014/main" val="2960947214"/>
                    </a:ext>
                  </a:extLst>
                </a:gridCol>
                <a:gridCol w="1174535">
                  <a:extLst>
                    <a:ext uri="{9D8B030D-6E8A-4147-A177-3AD203B41FA5}">
                      <a16:colId xmlns:a16="http://schemas.microsoft.com/office/drawing/2014/main" val="2124114820"/>
                    </a:ext>
                  </a:extLst>
                </a:gridCol>
                <a:gridCol w="1258431">
                  <a:extLst>
                    <a:ext uri="{9D8B030D-6E8A-4147-A177-3AD203B41FA5}">
                      <a16:colId xmlns:a16="http://schemas.microsoft.com/office/drawing/2014/main" val="409552147"/>
                    </a:ext>
                  </a:extLst>
                </a:gridCol>
              </a:tblGrid>
              <a:tr h="154305">
                <a:tc>
                  <a:txBody>
                    <a:bodyPr/>
                    <a:lstStyle/>
                    <a:p>
                      <a:pPr marL="0" marR="0" algn="ctr">
                        <a:spcBef>
                          <a:spcPts val="0"/>
                        </a:spcBef>
                        <a:spcAft>
                          <a:spcPts val="0"/>
                        </a:spcAft>
                        <a:tabLst>
                          <a:tab pos="914400" algn="l"/>
                          <a:tab pos="1828800" algn="l"/>
                        </a:tabLst>
                      </a:pPr>
                      <a:r>
                        <a:rPr lang="en-US" sz="1800" dirty="0">
                          <a:effectLst/>
                        </a:rPr>
                        <a:t>Test Run</a:t>
                      </a:r>
                      <a:endParaRPr lang="en-US" sz="1800" dirty="0">
                        <a:effectLst/>
                        <a:latin typeface="Times New Roman" panose="02020603050405020304" pitchFamily="18" charset="0"/>
                        <a:ea typeface="Arial Unicode MS" panose="020B0604020202020204" pitchFamily="34" charset="-128"/>
                      </a:endParaRPr>
                    </a:p>
                  </a:txBody>
                  <a:tcPr marL="0" marR="0" marT="0" marB="0"/>
                </a:tc>
                <a:tc>
                  <a:txBody>
                    <a:bodyPr/>
                    <a:lstStyle/>
                    <a:p>
                      <a:pPr marL="0" marR="0" algn="ctr">
                        <a:spcBef>
                          <a:spcPts val="0"/>
                        </a:spcBef>
                        <a:spcAft>
                          <a:spcPts val="0"/>
                        </a:spcAft>
                        <a:tabLst>
                          <a:tab pos="914400" algn="l"/>
                          <a:tab pos="1828800" algn="l"/>
                        </a:tabLst>
                      </a:pPr>
                      <a:r>
                        <a:rPr lang="en-US" sz="1800" dirty="0">
                          <a:effectLst/>
                        </a:rPr>
                        <a:t>Attempt</a:t>
                      </a:r>
                      <a:endParaRPr lang="en-US" sz="1800" dirty="0">
                        <a:effectLst/>
                        <a:latin typeface="Times New Roman" panose="02020603050405020304" pitchFamily="18" charset="0"/>
                        <a:ea typeface="Arial Unicode MS" panose="020B0604020202020204" pitchFamily="34" charset="-128"/>
                      </a:endParaRPr>
                    </a:p>
                  </a:txBody>
                  <a:tcPr marL="0" marR="0" marT="0" marB="0"/>
                </a:tc>
                <a:tc>
                  <a:txBody>
                    <a:bodyPr/>
                    <a:lstStyle/>
                    <a:p>
                      <a:pPr marL="0" marR="0" algn="ctr">
                        <a:spcBef>
                          <a:spcPts val="0"/>
                        </a:spcBef>
                        <a:spcAft>
                          <a:spcPts val="0"/>
                        </a:spcAft>
                        <a:tabLst>
                          <a:tab pos="914400" algn="l"/>
                          <a:tab pos="1828800" algn="l"/>
                        </a:tabLst>
                      </a:pPr>
                      <a:r>
                        <a:rPr lang="en-US" sz="1800" dirty="0">
                          <a:effectLst/>
                        </a:rPr>
                        <a:t>Result</a:t>
                      </a:r>
                      <a:endParaRPr lang="en-US" sz="1800" dirty="0">
                        <a:effectLst/>
                        <a:latin typeface="Times New Roman" panose="02020603050405020304" pitchFamily="18" charset="0"/>
                        <a:ea typeface="Arial Unicode MS" panose="020B0604020202020204" pitchFamily="34" charset="-128"/>
                      </a:endParaRPr>
                    </a:p>
                  </a:txBody>
                  <a:tcPr marL="0" marR="0" marT="0" marB="0"/>
                </a:tc>
                <a:extLst>
                  <a:ext uri="{0D108BD9-81ED-4DB2-BD59-A6C34878D82A}">
                    <a16:rowId xmlns:a16="http://schemas.microsoft.com/office/drawing/2014/main" val="1921618161"/>
                  </a:ext>
                </a:extLst>
              </a:tr>
              <a:tr h="154305">
                <a:tc>
                  <a:txBody>
                    <a:bodyPr/>
                    <a:lstStyle/>
                    <a:p>
                      <a:pPr marL="0" marR="0" algn="ctr">
                        <a:spcBef>
                          <a:spcPts val="0"/>
                        </a:spcBef>
                        <a:spcAft>
                          <a:spcPts val="0"/>
                        </a:spcAft>
                        <a:tabLst>
                          <a:tab pos="914400" algn="l"/>
                          <a:tab pos="1828800" algn="l"/>
                        </a:tabLst>
                      </a:pPr>
                      <a:r>
                        <a:rPr lang="en-US" sz="1800" dirty="0">
                          <a:effectLst/>
                        </a:rPr>
                        <a:t>1</a:t>
                      </a:r>
                      <a:endParaRPr lang="en-US" sz="1800" dirty="0">
                        <a:effectLst/>
                        <a:latin typeface="Times New Roman" panose="02020603050405020304" pitchFamily="18" charset="0"/>
                        <a:ea typeface="Arial Unicode MS" panose="020B0604020202020204" pitchFamily="34" charset="-128"/>
                      </a:endParaRPr>
                    </a:p>
                  </a:txBody>
                  <a:tcPr marL="0" marR="0" marT="0" marB="0"/>
                </a:tc>
                <a:tc>
                  <a:txBody>
                    <a:bodyPr/>
                    <a:lstStyle/>
                    <a:p>
                      <a:pPr marL="0" marR="0" algn="ctr">
                        <a:spcBef>
                          <a:spcPts val="0"/>
                        </a:spcBef>
                        <a:spcAft>
                          <a:spcPts val="0"/>
                        </a:spcAft>
                        <a:tabLst>
                          <a:tab pos="914400" algn="l"/>
                          <a:tab pos="1828800" algn="l"/>
                        </a:tabLst>
                      </a:pPr>
                      <a:r>
                        <a:rPr lang="en-US" sz="1800" dirty="0">
                          <a:effectLst/>
                        </a:rPr>
                        <a:t>1</a:t>
                      </a:r>
                      <a:endParaRPr lang="en-US" sz="1800" dirty="0">
                        <a:effectLst/>
                        <a:latin typeface="Times New Roman" panose="02020603050405020304" pitchFamily="18" charset="0"/>
                        <a:ea typeface="Arial Unicode MS" panose="020B0604020202020204" pitchFamily="34" charset="-128"/>
                      </a:endParaRPr>
                    </a:p>
                  </a:txBody>
                  <a:tcPr marL="0" marR="0" marT="0" marB="0"/>
                </a:tc>
                <a:tc>
                  <a:txBody>
                    <a:bodyPr/>
                    <a:lstStyle/>
                    <a:p>
                      <a:pPr marL="0" marR="0" algn="ctr">
                        <a:spcBef>
                          <a:spcPts val="0"/>
                        </a:spcBef>
                        <a:spcAft>
                          <a:spcPts val="0"/>
                        </a:spcAft>
                        <a:tabLst>
                          <a:tab pos="914400" algn="l"/>
                          <a:tab pos="1828800" algn="l"/>
                        </a:tabLst>
                      </a:pPr>
                      <a:r>
                        <a:rPr lang="en-US" sz="1800">
                          <a:effectLst/>
                        </a:rPr>
                        <a:t>Pass</a:t>
                      </a:r>
                      <a:endParaRPr lang="en-US" sz="1800">
                        <a:effectLst/>
                        <a:latin typeface="Times New Roman" panose="02020603050405020304" pitchFamily="18" charset="0"/>
                        <a:ea typeface="Arial Unicode MS" panose="020B0604020202020204" pitchFamily="34" charset="-128"/>
                      </a:endParaRPr>
                    </a:p>
                  </a:txBody>
                  <a:tcPr marL="0" marR="0" marT="0" marB="0"/>
                </a:tc>
                <a:extLst>
                  <a:ext uri="{0D108BD9-81ED-4DB2-BD59-A6C34878D82A}">
                    <a16:rowId xmlns:a16="http://schemas.microsoft.com/office/drawing/2014/main" val="2275214838"/>
                  </a:ext>
                </a:extLst>
              </a:tr>
              <a:tr h="147955">
                <a:tc>
                  <a:txBody>
                    <a:bodyPr/>
                    <a:lstStyle/>
                    <a:p>
                      <a:pPr marL="0" marR="0" algn="ctr">
                        <a:spcBef>
                          <a:spcPts val="0"/>
                        </a:spcBef>
                        <a:spcAft>
                          <a:spcPts val="0"/>
                        </a:spcAft>
                        <a:tabLst>
                          <a:tab pos="914400" algn="l"/>
                          <a:tab pos="1828800" algn="l"/>
                        </a:tabLst>
                      </a:pPr>
                      <a:r>
                        <a:rPr lang="en-US" sz="1800" dirty="0">
                          <a:effectLst/>
                        </a:rPr>
                        <a:t>2</a:t>
                      </a:r>
                      <a:endParaRPr lang="en-US" sz="1800" dirty="0">
                        <a:effectLst/>
                        <a:latin typeface="Times New Roman" panose="02020603050405020304" pitchFamily="18" charset="0"/>
                        <a:ea typeface="Arial Unicode MS" panose="020B0604020202020204" pitchFamily="34" charset="-128"/>
                      </a:endParaRPr>
                    </a:p>
                  </a:txBody>
                  <a:tcPr marL="0" marR="0" marT="0" marB="0"/>
                </a:tc>
                <a:tc>
                  <a:txBody>
                    <a:bodyPr/>
                    <a:lstStyle/>
                    <a:p>
                      <a:pPr marL="0" marR="0" algn="ctr">
                        <a:spcBef>
                          <a:spcPts val="0"/>
                        </a:spcBef>
                        <a:spcAft>
                          <a:spcPts val="0"/>
                        </a:spcAft>
                        <a:tabLst>
                          <a:tab pos="914400" algn="l"/>
                          <a:tab pos="1828800" algn="l"/>
                        </a:tabLst>
                      </a:pPr>
                      <a:r>
                        <a:rPr lang="en-US" sz="1800" dirty="0">
                          <a:effectLst/>
                        </a:rPr>
                        <a:t>1</a:t>
                      </a:r>
                      <a:endParaRPr lang="en-US" sz="1800" dirty="0">
                        <a:effectLst/>
                        <a:latin typeface="Times New Roman" panose="02020603050405020304" pitchFamily="18" charset="0"/>
                        <a:ea typeface="Arial Unicode MS" panose="020B0604020202020204" pitchFamily="34" charset="-128"/>
                      </a:endParaRPr>
                    </a:p>
                  </a:txBody>
                  <a:tcPr marL="0" marR="0" marT="0" marB="0"/>
                </a:tc>
                <a:tc>
                  <a:txBody>
                    <a:bodyPr/>
                    <a:lstStyle/>
                    <a:p>
                      <a:pPr marL="0" marR="0" algn="ctr">
                        <a:spcBef>
                          <a:spcPts val="0"/>
                        </a:spcBef>
                        <a:spcAft>
                          <a:spcPts val="0"/>
                        </a:spcAft>
                        <a:tabLst>
                          <a:tab pos="914400" algn="l"/>
                          <a:tab pos="1828800" algn="l"/>
                        </a:tabLst>
                      </a:pPr>
                      <a:r>
                        <a:rPr lang="en-US" sz="1800" dirty="0">
                          <a:effectLst/>
                        </a:rPr>
                        <a:t>Fail</a:t>
                      </a:r>
                      <a:endParaRPr lang="en-US" sz="1800" dirty="0">
                        <a:effectLst/>
                        <a:latin typeface="Times New Roman" panose="02020603050405020304" pitchFamily="18" charset="0"/>
                        <a:ea typeface="Arial Unicode MS" panose="020B0604020202020204" pitchFamily="34" charset="-128"/>
                      </a:endParaRPr>
                    </a:p>
                  </a:txBody>
                  <a:tcPr marL="0" marR="0" marT="0" marB="0"/>
                </a:tc>
                <a:extLst>
                  <a:ext uri="{0D108BD9-81ED-4DB2-BD59-A6C34878D82A}">
                    <a16:rowId xmlns:a16="http://schemas.microsoft.com/office/drawing/2014/main" val="1660965007"/>
                  </a:ext>
                </a:extLst>
              </a:tr>
              <a:tr h="147955">
                <a:tc>
                  <a:txBody>
                    <a:bodyPr/>
                    <a:lstStyle/>
                    <a:p>
                      <a:pPr marL="0" marR="0" algn="ctr">
                        <a:spcBef>
                          <a:spcPts val="0"/>
                        </a:spcBef>
                        <a:spcAft>
                          <a:spcPts val="0"/>
                        </a:spcAft>
                        <a:tabLst>
                          <a:tab pos="914400" algn="l"/>
                          <a:tab pos="1828800" algn="l"/>
                        </a:tabLst>
                      </a:pPr>
                      <a:r>
                        <a:rPr lang="en-US" sz="1800" dirty="0">
                          <a:effectLst/>
                        </a:rPr>
                        <a:t>2</a:t>
                      </a:r>
                      <a:endParaRPr lang="en-US" sz="1800" dirty="0">
                        <a:effectLst/>
                        <a:latin typeface="Times New Roman" panose="02020603050405020304" pitchFamily="18" charset="0"/>
                        <a:ea typeface="Arial Unicode MS" panose="020B0604020202020204" pitchFamily="34" charset="-128"/>
                      </a:endParaRPr>
                    </a:p>
                  </a:txBody>
                  <a:tcPr marL="0" marR="0" marT="0" marB="0"/>
                </a:tc>
                <a:tc>
                  <a:txBody>
                    <a:bodyPr/>
                    <a:lstStyle/>
                    <a:p>
                      <a:pPr marL="0" marR="0" algn="ctr">
                        <a:spcBef>
                          <a:spcPts val="0"/>
                        </a:spcBef>
                        <a:spcAft>
                          <a:spcPts val="0"/>
                        </a:spcAft>
                        <a:tabLst>
                          <a:tab pos="914400" algn="l"/>
                          <a:tab pos="1828800" algn="l"/>
                        </a:tabLst>
                      </a:pPr>
                      <a:r>
                        <a:rPr lang="en-US" sz="1800" dirty="0">
                          <a:effectLst/>
                        </a:rPr>
                        <a:t>2</a:t>
                      </a:r>
                      <a:endParaRPr lang="en-US" sz="1800" dirty="0">
                        <a:effectLst/>
                        <a:latin typeface="Times New Roman" panose="02020603050405020304" pitchFamily="18" charset="0"/>
                        <a:ea typeface="Arial Unicode MS" panose="020B0604020202020204" pitchFamily="34" charset="-128"/>
                      </a:endParaRPr>
                    </a:p>
                  </a:txBody>
                  <a:tcPr marL="0" marR="0" marT="0" marB="0"/>
                </a:tc>
                <a:tc>
                  <a:txBody>
                    <a:bodyPr/>
                    <a:lstStyle/>
                    <a:p>
                      <a:pPr marL="0" marR="0" algn="ctr">
                        <a:spcBef>
                          <a:spcPts val="0"/>
                        </a:spcBef>
                        <a:spcAft>
                          <a:spcPts val="0"/>
                        </a:spcAft>
                        <a:tabLst>
                          <a:tab pos="914400" algn="l"/>
                          <a:tab pos="1828800" algn="l"/>
                        </a:tabLst>
                      </a:pPr>
                      <a:r>
                        <a:rPr lang="en-US" sz="1800" dirty="0">
                          <a:effectLst/>
                        </a:rPr>
                        <a:t>Fail</a:t>
                      </a:r>
                      <a:endParaRPr lang="en-US" sz="1800" dirty="0">
                        <a:effectLst/>
                        <a:latin typeface="Times New Roman" panose="02020603050405020304" pitchFamily="18" charset="0"/>
                        <a:ea typeface="Arial Unicode MS" panose="020B0604020202020204" pitchFamily="34" charset="-128"/>
                      </a:endParaRPr>
                    </a:p>
                  </a:txBody>
                  <a:tcPr marL="0" marR="0" marT="0" marB="0"/>
                </a:tc>
                <a:extLst>
                  <a:ext uri="{0D108BD9-81ED-4DB2-BD59-A6C34878D82A}">
                    <a16:rowId xmlns:a16="http://schemas.microsoft.com/office/drawing/2014/main" val="1100215470"/>
                  </a:ext>
                </a:extLst>
              </a:tr>
              <a:tr h="147955">
                <a:tc>
                  <a:txBody>
                    <a:bodyPr/>
                    <a:lstStyle/>
                    <a:p>
                      <a:pPr marL="0" marR="0" algn="ctr">
                        <a:spcBef>
                          <a:spcPts val="0"/>
                        </a:spcBef>
                        <a:spcAft>
                          <a:spcPts val="0"/>
                        </a:spcAft>
                        <a:tabLst>
                          <a:tab pos="914400" algn="l"/>
                          <a:tab pos="1828800" algn="l"/>
                        </a:tabLst>
                      </a:pPr>
                      <a:r>
                        <a:rPr lang="en-US" sz="1800" dirty="0">
                          <a:effectLst/>
                        </a:rPr>
                        <a:t>2</a:t>
                      </a:r>
                      <a:endParaRPr lang="en-US" sz="1800" dirty="0">
                        <a:effectLst/>
                        <a:latin typeface="Times New Roman" panose="02020603050405020304" pitchFamily="18" charset="0"/>
                        <a:ea typeface="Arial Unicode MS" panose="020B0604020202020204" pitchFamily="34" charset="-128"/>
                      </a:endParaRPr>
                    </a:p>
                  </a:txBody>
                  <a:tcPr marL="0" marR="0" marT="0" marB="0"/>
                </a:tc>
                <a:tc>
                  <a:txBody>
                    <a:bodyPr/>
                    <a:lstStyle/>
                    <a:p>
                      <a:pPr marL="0" marR="0" algn="ctr">
                        <a:spcBef>
                          <a:spcPts val="0"/>
                        </a:spcBef>
                        <a:spcAft>
                          <a:spcPts val="0"/>
                        </a:spcAft>
                        <a:tabLst>
                          <a:tab pos="914400" algn="l"/>
                          <a:tab pos="1828800" algn="l"/>
                        </a:tabLst>
                      </a:pPr>
                      <a:r>
                        <a:rPr lang="en-US" sz="1800" dirty="0">
                          <a:effectLst/>
                        </a:rPr>
                        <a:t>3</a:t>
                      </a:r>
                      <a:endParaRPr lang="en-US" sz="1800" dirty="0">
                        <a:effectLst/>
                        <a:latin typeface="Times New Roman" panose="02020603050405020304" pitchFamily="18" charset="0"/>
                        <a:ea typeface="Arial Unicode MS" panose="020B0604020202020204" pitchFamily="34" charset="-128"/>
                      </a:endParaRPr>
                    </a:p>
                  </a:txBody>
                  <a:tcPr marL="0" marR="0" marT="0" marB="0"/>
                </a:tc>
                <a:tc>
                  <a:txBody>
                    <a:bodyPr/>
                    <a:lstStyle/>
                    <a:p>
                      <a:pPr marL="0" marR="0" algn="ctr">
                        <a:spcBef>
                          <a:spcPts val="0"/>
                        </a:spcBef>
                        <a:spcAft>
                          <a:spcPts val="0"/>
                        </a:spcAft>
                        <a:tabLst>
                          <a:tab pos="914400" algn="l"/>
                          <a:tab pos="1828800" algn="l"/>
                        </a:tabLst>
                      </a:pPr>
                      <a:r>
                        <a:rPr lang="en-US" sz="1800" dirty="0">
                          <a:effectLst/>
                        </a:rPr>
                        <a:t>Fail</a:t>
                      </a:r>
                      <a:endParaRPr lang="en-US" sz="1800" dirty="0">
                        <a:effectLst/>
                        <a:latin typeface="Times New Roman" panose="02020603050405020304" pitchFamily="18" charset="0"/>
                        <a:ea typeface="Arial Unicode MS" panose="020B0604020202020204" pitchFamily="34" charset="-128"/>
                      </a:endParaRPr>
                    </a:p>
                  </a:txBody>
                  <a:tcPr marL="0" marR="0" marT="0" marB="0"/>
                </a:tc>
                <a:extLst>
                  <a:ext uri="{0D108BD9-81ED-4DB2-BD59-A6C34878D82A}">
                    <a16:rowId xmlns:a16="http://schemas.microsoft.com/office/drawing/2014/main" val="2823197994"/>
                  </a:ext>
                </a:extLst>
              </a:tr>
            </a:tbl>
          </a:graphicData>
        </a:graphic>
      </p:graphicFrame>
      <p:graphicFrame>
        <p:nvGraphicFramePr>
          <p:cNvPr id="12" name="Table 11">
            <a:extLst>
              <a:ext uri="{FF2B5EF4-FFF2-40B4-BE49-F238E27FC236}">
                <a16:creationId xmlns:a16="http://schemas.microsoft.com/office/drawing/2014/main" id="{D74022BA-3C86-9E44-8928-EF730AA3BDE6}"/>
              </a:ext>
            </a:extLst>
          </p:cNvPr>
          <p:cNvGraphicFramePr>
            <a:graphicFrameLocks noGrp="1"/>
          </p:cNvGraphicFramePr>
          <p:nvPr>
            <p:extLst>
              <p:ext uri="{D42A27DB-BD31-4B8C-83A1-F6EECF244321}">
                <p14:modId xmlns:p14="http://schemas.microsoft.com/office/powerpoint/2010/main" val="3118862788"/>
              </p:ext>
            </p:extLst>
          </p:nvPr>
        </p:nvGraphicFramePr>
        <p:xfrm>
          <a:off x="760412" y="2438400"/>
          <a:ext cx="3581401" cy="1920240"/>
        </p:xfrm>
        <a:graphic>
          <a:graphicData uri="http://schemas.openxmlformats.org/drawingml/2006/table">
            <a:tbl>
              <a:tblPr firstRow="1" firstCol="1" bandRow="1">
                <a:tableStyleId>{5C22544A-7EE6-4342-B048-85BDC9FD1C3A}</a:tableStyleId>
              </a:tblPr>
              <a:tblGrid>
                <a:gridCol w="1148435">
                  <a:extLst>
                    <a:ext uri="{9D8B030D-6E8A-4147-A177-3AD203B41FA5}">
                      <a16:colId xmlns:a16="http://schemas.microsoft.com/office/drawing/2014/main" val="2960947214"/>
                    </a:ext>
                  </a:extLst>
                </a:gridCol>
                <a:gridCol w="1174535">
                  <a:extLst>
                    <a:ext uri="{9D8B030D-6E8A-4147-A177-3AD203B41FA5}">
                      <a16:colId xmlns:a16="http://schemas.microsoft.com/office/drawing/2014/main" val="2124114820"/>
                    </a:ext>
                  </a:extLst>
                </a:gridCol>
                <a:gridCol w="1258431">
                  <a:extLst>
                    <a:ext uri="{9D8B030D-6E8A-4147-A177-3AD203B41FA5}">
                      <a16:colId xmlns:a16="http://schemas.microsoft.com/office/drawing/2014/main" val="409552147"/>
                    </a:ext>
                  </a:extLst>
                </a:gridCol>
              </a:tblGrid>
              <a:tr h="154305">
                <a:tc>
                  <a:txBody>
                    <a:bodyPr/>
                    <a:lstStyle/>
                    <a:p>
                      <a:pPr marL="0" marR="0" algn="ctr">
                        <a:spcBef>
                          <a:spcPts val="0"/>
                        </a:spcBef>
                        <a:spcAft>
                          <a:spcPts val="0"/>
                        </a:spcAft>
                        <a:tabLst>
                          <a:tab pos="914400" algn="l"/>
                          <a:tab pos="1828800" algn="l"/>
                        </a:tabLst>
                      </a:pPr>
                      <a:r>
                        <a:rPr lang="en-US" sz="1800" dirty="0">
                          <a:effectLst/>
                        </a:rPr>
                        <a:t>Test Run</a:t>
                      </a:r>
                      <a:endParaRPr lang="en-US" sz="1800" dirty="0">
                        <a:effectLst/>
                        <a:latin typeface="Times New Roman" panose="02020603050405020304" pitchFamily="18" charset="0"/>
                        <a:ea typeface="Arial Unicode MS" panose="020B0604020202020204" pitchFamily="34" charset="-128"/>
                      </a:endParaRPr>
                    </a:p>
                  </a:txBody>
                  <a:tcPr marL="0" marR="0" marT="0" marB="0"/>
                </a:tc>
                <a:tc>
                  <a:txBody>
                    <a:bodyPr/>
                    <a:lstStyle/>
                    <a:p>
                      <a:pPr marL="0" marR="0" algn="ctr">
                        <a:spcBef>
                          <a:spcPts val="0"/>
                        </a:spcBef>
                        <a:spcAft>
                          <a:spcPts val="0"/>
                        </a:spcAft>
                        <a:tabLst>
                          <a:tab pos="914400" algn="l"/>
                          <a:tab pos="1828800" algn="l"/>
                        </a:tabLst>
                      </a:pPr>
                      <a:r>
                        <a:rPr lang="en-US" sz="1800" dirty="0">
                          <a:effectLst/>
                        </a:rPr>
                        <a:t>Attempt</a:t>
                      </a:r>
                      <a:endParaRPr lang="en-US" sz="1800" dirty="0">
                        <a:effectLst/>
                        <a:latin typeface="Times New Roman" panose="02020603050405020304" pitchFamily="18" charset="0"/>
                        <a:ea typeface="Arial Unicode MS" panose="020B0604020202020204" pitchFamily="34" charset="-128"/>
                      </a:endParaRPr>
                    </a:p>
                  </a:txBody>
                  <a:tcPr marL="0" marR="0" marT="0" marB="0"/>
                </a:tc>
                <a:tc>
                  <a:txBody>
                    <a:bodyPr/>
                    <a:lstStyle/>
                    <a:p>
                      <a:pPr marL="0" marR="0" algn="ctr">
                        <a:spcBef>
                          <a:spcPts val="0"/>
                        </a:spcBef>
                        <a:spcAft>
                          <a:spcPts val="0"/>
                        </a:spcAft>
                        <a:tabLst>
                          <a:tab pos="914400" algn="l"/>
                          <a:tab pos="1828800" algn="l"/>
                        </a:tabLst>
                      </a:pPr>
                      <a:r>
                        <a:rPr lang="en-US" sz="1800" dirty="0">
                          <a:effectLst/>
                        </a:rPr>
                        <a:t>Result</a:t>
                      </a:r>
                      <a:endParaRPr lang="en-US" sz="1800" dirty="0">
                        <a:effectLst/>
                        <a:latin typeface="Times New Roman" panose="02020603050405020304" pitchFamily="18" charset="0"/>
                        <a:ea typeface="Arial Unicode MS" panose="020B0604020202020204" pitchFamily="34" charset="-128"/>
                      </a:endParaRPr>
                    </a:p>
                  </a:txBody>
                  <a:tcPr marL="0" marR="0" marT="0" marB="0"/>
                </a:tc>
                <a:extLst>
                  <a:ext uri="{0D108BD9-81ED-4DB2-BD59-A6C34878D82A}">
                    <a16:rowId xmlns:a16="http://schemas.microsoft.com/office/drawing/2014/main" val="1921618161"/>
                  </a:ext>
                </a:extLst>
              </a:tr>
              <a:tr h="154305">
                <a:tc>
                  <a:txBody>
                    <a:bodyPr/>
                    <a:lstStyle/>
                    <a:p>
                      <a:pPr marL="0" marR="0" algn="ctr">
                        <a:spcBef>
                          <a:spcPts val="0"/>
                        </a:spcBef>
                        <a:spcAft>
                          <a:spcPts val="0"/>
                        </a:spcAft>
                        <a:tabLst>
                          <a:tab pos="914400" algn="l"/>
                          <a:tab pos="1828800" algn="l"/>
                        </a:tabLst>
                      </a:pPr>
                      <a:r>
                        <a:rPr lang="en-US" sz="1800" dirty="0">
                          <a:effectLst/>
                        </a:rPr>
                        <a:t>1</a:t>
                      </a:r>
                      <a:endParaRPr lang="en-US" sz="1800" dirty="0">
                        <a:effectLst/>
                        <a:latin typeface="Times New Roman" panose="02020603050405020304" pitchFamily="18" charset="0"/>
                        <a:ea typeface="Arial Unicode MS" panose="020B0604020202020204" pitchFamily="34" charset="-128"/>
                      </a:endParaRPr>
                    </a:p>
                  </a:txBody>
                  <a:tcPr marL="0" marR="0" marT="0" marB="0"/>
                </a:tc>
                <a:tc>
                  <a:txBody>
                    <a:bodyPr/>
                    <a:lstStyle/>
                    <a:p>
                      <a:pPr marL="0" marR="0" algn="ctr">
                        <a:spcBef>
                          <a:spcPts val="0"/>
                        </a:spcBef>
                        <a:spcAft>
                          <a:spcPts val="0"/>
                        </a:spcAft>
                        <a:tabLst>
                          <a:tab pos="914400" algn="l"/>
                          <a:tab pos="1828800" algn="l"/>
                        </a:tabLst>
                      </a:pPr>
                      <a:r>
                        <a:rPr lang="en-US" sz="1800" dirty="0">
                          <a:effectLst/>
                        </a:rPr>
                        <a:t>1</a:t>
                      </a:r>
                      <a:endParaRPr lang="en-US" sz="1800" dirty="0">
                        <a:effectLst/>
                        <a:latin typeface="Times New Roman" panose="02020603050405020304" pitchFamily="18" charset="0"/>
                        <a:ea typeface="Arial Unicode MS" panose="020B0604020202020204" pitchFamily="34" charset="-128"/>
                      </a:endParaRPr>
                    </a:p>
                  </a:txBody>
                  <a:tcPr marL="0" marR="0" marT="0" marB="0"/>
                </a:tc>
                <a:tc>
                  <a:txBody>
                    <a:bodyPr/>
                    <a:lstStyle/>
                    <a:p>
                      <a:pPr marL="0" marR="0" algn="ctr">
                        <a:spcBef>
                          <a:spcPts val="0"/>
                        </a:spcBef>
                        <a:spcAft>
                          <a:spcPts val="0"/>
                        </a:spcAft>
                        <a:tabLst>
                          <a:tab pos="914400" algn="l"/>
                          <a:tab pos="1828800" algn="l"/>
                        </a:tabLst>
                      </a:pPr>
                      <a:r>
                        <a:rPr lang="en-US" sz="1800">
                          <a:effectLst/>
                        </a:rPr>
                        <a:t>Pass</a:t>
                      </a:r>
                      <a:endParaRPr lang="en-US" sz="1800">
                        <a:effectLst/>
                        <a:latin typeface="Times New Roman" panose="02020603050405020304" pitchFamily="18" charset="0"/>
                        <a:ea typeface="Arial Unicode MS" panose="020B0604020202020204" pitchFamily="34" charset="-128"/>
                      </a:endParaRPr>
                    </a:p>
                  </a:txBody>
                  <a:tcPr marL="0" marR="0" marT="0" marB="0"/>
                </a:tc>
                <a:extLst>
                  <a:ext uri="{0D108BD9-81ED-4DB2-BD59-A6C34878D82A}">
                    <a16:rowId xmlns:a16="http://schemas.microsoft.com/office/drawing/2014/main" val="2275214838"/>
                  </a:ext>
                </a:extLst>
              </a:tr>
              <a:tr h="147955">
                <a:tc>
                  <a:txBody>
                    <a:bodyPr/>
                    <a:lstStyle/>
                    <a:p>
                      <a:pPr marL="0" marR="0" algn="ctr">
                        <a:spcBef>
                          <a:spcPts val="0"/>
                        </a:spcBef>
                        <a:spcAft>
                          <a:spcPts val="0"/>
                        </a:spcAft>
                        <a:tabLst>
                          <a:tab pos="914400" algn="l"/>
                          <a:tab pos="1828800" algn="l"/>
                        </a:tabLst>
                      </a:pPr>
                      <a:r>
                        <a:rPr lang="en-US" sz="1800" dirty="0">
                          <a:effectLst/>
                        </a:rPr>
                        <a:t>2</a:t>
                      </a:r>
                      <a:endParaRPr lang="en-US" sz="1800" dirty="0">
                        <a:effectLst/>
                        <a:latin typeface="Times New Roman" panose="02020603050405020304" pitchFamily="18" charset="0"/>
                        <a:ea typeface="Arial Unicode MS" panose="020B0604020202020204" pitchFamily="34" charset="-128"/>
                      </a:endParaRPr>
                    </a:p>
                  </a:txBody>
                  <a:tcPr marL="0" marR="0" marT="0" marB="0"/>
                </a:tc>
                <a:tc>
                  <a:txBody>
                    <a:bodyPr/>
                    <a:lstStyle/>
                    <a:p>
                      <a:pPr marL="0" marR="0" algn="ctr">
                        <a:spcBef>
                          <a:spcPts val="0"/>
                        </a:spcBef>
                        <a:spcAft>
                          <a:spcPts val="0"/>
                        </a:spcAft>
                        <a:tabLst>
                          <a:tab pos="914400" algn="l"/>
                          <a:tab pos="1828800" algn="l"/>
                        </a:tabLst>
                      </a:pPr>
                      <a:r>
                        <a:rPr lang="en-US" sz="1800" dirty="0">
                          <a:effectLst/>
                        </a:rPr>
                        <a:t>1</a:t>
                      </a:r>
                      <a:endParaRPr lang="en-US" sz="1800" dirty="0">
                        <a:effectLst/>
                        <a:latin typeface="Times New Roman" panose="02020603050405020304" pitchFamily="18" charset="0"/>
                        <a:ea typeface="Arial Unicode MS" panose="020B0604020202020204" pitchFamily="34" charset="-128"/>
                      </a:endParaRPr>
                    </a:p>
                  </a:txBody>
                  <a:tcPr marL="0" marR="0" marT="0" marB="0"/>
                </a:tc>
                <a:tc>
                  <a:txBody>
                    <a:bodyPr/>
                    <a:lstStyle/>
                    <a:p>
                      <a:pPr marL="0" marR="0" algn="ctr">
                        <a:spcBef>
                          <a:spcPts val="0"/>
                        </a:spcBef>
                        <a:spcAft>
                          <a:spcPts val="0"/>
                        </a:spcAft>
                        <a:tabLst>
                          <a:tab pos="914400" algn="l"/>
                          <a:tab pos="1828800" algn="l"/>
                        </a:tabLst>
                      </a:pPr>
                      <a:r>
                        <a:rPr lang="en-US" sz="1800" dirty="0">
                          <a:effectLst/>
                        </a:rPr>
                        <a:t>Fail</a:t>
                      </a:r>
                      <a:endParaRPr lang="en-US" sz="1800" dirty="0">
                        <a:effectLst/>
                        <a:latin typeface="Times New Roman" panose="02020603050405020304" pitchFamily="18" charset="0"/>
                        <a:ea typeface="Arial Unicode MS" panose="020B0604020202020204" pitchFamily="34" charset="-128"/>
                      </a:endParaRPr>
                    </a:p>
                  </a:txBody>
                  <a:tcPr marL="0" marR="0" marT="0" marB="0"/>
                </a:tc>
                <a:extLst>
                  <a:ext uri="{0D108BD9-81ED-4DB2-BD59-A6C34878D82A}">
                    <a16:rowId xmlns:a16="http://schemas.microsoft.com/office/drawing/2014/main" val="1660965007"/>
                  </a:ext>
                </a:extLst>
              </a:tr>
              <a:tr h="147955">
                <a:tc>
                  <a:txBody>
                    <a:bodyPr/>
                    <a:lstStyle/>
                    <a:p>
                      <a:pPr marL="0" marR="0" algn="ctr">
                        <a:spcBef>
                          <a:spcPts val="0"/>
                        </a:spcBef>
                        <a:spcAft>
                          <a:spcPts val="0"/>
                        </a:spcAft>
                        <a:tabLst>
                          <a:tab pos="914400" algn="l"/>
                          <a:tab pos="1828800" algn="l"/>
                        </a:tabLst>
                      </a:pPr>
                      <a:r>
                        <a:rPr lang="en-US" sz="1800" dirty="0">
                          <a:effectLst/>
                        </a:rPr>
                        <a:t>2</a:t>
                      </a:r>
                      <a:endParaRPr lang="en-US" sz="1800" dirty="0">
                        <a:effectLst/>
                        <a:latin typeface="Times New Roman" panose="02020603050405020304" pitchFamily="18" charset="0"/>
                        <a:ea typeface="Arial Unicode MS" panose="020B0604020202020204" pitchFamily="34" charset="-128"/>
                      </a:endParaRPr>
                    </a:p>
                  </a:txBody>
                  <a:tcPr marL="0" marR="0" marT="0" marB="0"/>
                </a:tc>
                <a:tc>
                  <a:txBody>
                    <a:bodyPr/>
                    <a:lstStyle/>
                    <a:p>
                      <a:pPr marL="0" marR="0" algn="ctr">
                        <a:spcBef>
                          <a:spcPts val="0"/>
                        </a:spcBef>
                        <a:spcAft>
                          <a:spcPts val="0"/>
                        </a:spcAft>
                        <a:tabLst>
                          <a:tab pos="914400" algn="l"/>
                          <a:tab pos="1828800" algn="l"/>
                        </a:tabLst>
                      </a:pPr>
                      <a:r>
                        <a:rPr lang="en-US" sz="1800" dirty="0">
                          <a:effectLst/>
                        </a:rPr>
                        <a:t>2</a:t>
                      </a:r>
                      <a:endParaRPr lang="en-US" sz="1800" dirty="0">
                        <a:effectLst/>
                        <a:latin typeface="Times New Roman" panose="02020603050405020304" pitchFamily="18" charset="0"/>
                        <a:ea typeface="Arial Unicode MS" panose="020B0604020202020204" pitchFamily="34" charset="-128"/>
                      </a:endParaRPr>
                    </a:p>
                  </a:txBody>
                  <a:tcPr marL="0" marR="0" marT="0" marB="0"/>
                </a:tc>
                <a:tc>
                  <a:txBody>
                    <a:bodyPr/>
                    <a:lstStyle/>
                    <a:p>
                      <a:pPr marL="0" marR="0" algn="ctr">
                        <a:spcBef>
                          <a:spcPts val="0"/>
                        </a:spcBef>
                        <a:spcAft>
                          <a:spcPts val="0"/>
                        </a:spcAft>
                        <a:tabLst>
                          <a:tab pos="914400" algn="l"/>
                          <a:tab pos="1828800" algn="l"/>
                        </a:tabLst>
                      </a:pPr>
                      <a:r>
                        <a:rPr lang="en-US" sz="1800" dirty="0">
                          <a:effectLst/>
                        </a:rPr>
                        <a:t>Fail</a:t>
                      </a:r>
                      <a:endParaRPr lang="en-US" sz="1800" dirty="0">
                        <a:effectLst/>
                        <a:latin typeface="Times New Roman" panose="02020603050405020304" pitchFamily="18" charset="0"/>
                        <a:ea typeface="Arial Unicode MS" panose="020B0604020202020204" pitchFamily="34" charset="-128"/>
                      </a:endParaRPr>
                    </a:p>
                  </a:txBody>
                  <a:tcPr marL="0" marR="0" marT="0" marB="0"/>
                </a:tc>
                <a:extLst>
                  <a:ext uri="{0D108BD9-81ED-4DB2-BD59-A6C34878D82A}">
                    <a16:rowId xmlns:a16="http://schemas.microsoft.com/office/drawing/2014/main" val="1100215470"/>
                  </a:ext>
                </a:extLst>
              </a:tr>
              <a:tr h="147955">
                <a:tc>
                  <a:txBody>
                    <a:bodyPr/>
                    <a:lstStyle/>
                    <a:p>
                      <a:pPr marL="0" marR="0" algn="ctr">
                        <a:spcBef>
                          <a:spcPts val="0"/>
                        </a:spcBef>
                        <a:spcAft>
                          <a:spcPts val="0"/>
                        </a:spcAft>
                        <a:tabLst>
                          <a:tab pos="914400" algn="l"/>
                          <a:tab pos="1828800" algn="l"/>
                        </a:tabLst>
                      </a:pPr>
                      <a:r>
                        <a:rPr lang="en-US" sz="1800">
                          <a:effectLst/>
                        </a:rPr>
                        <a:t>2</a:t>
                      </a:r>
                      <a:endParaRPr lang="en-US" sz="1800">
                        <a:effectLst/>
                        <a:latin typeface="Times New Roman" panose="02020603050405020304" pitchFamily="18" charset="0"/>
                        <a:ea typeface="Arial Unicode MS" panose="020B0604020202020204" pitchFamily="34" charset="-128"/>
                      </a:endParaRPr>
                    </a:p>
                  </a:txBody>
                  <a:tcPr marL="0" marR="0" marT="0" marB="0"/>
                </a:tc>
                <a:tc>
                  <a:txBody>
                    <a:bodyPr/>
                    <a:lstStyle/>
                    <a:p>
                      <a:pPr marL="0" marR="0" algn="ctr">
                        <a:spcBef>
                          <a:spcPts val="0"/>
                        </a:spcBef>
                        <a:spcAft>
                          <a:spcPts val="0"/>
                        </a:spcAft>
                        <a:tabLst>
                          <a:tab pos="914400" algn="l"/>
                          <a:tab pos="1828800" algn="l"/>
                        </a:tabLst>
                      </a:pPr>
                      <a:r>
                        <a:rPr lang="en-US" sz="1800">
                          <a:effectLst/>
                        </a:rPr>
                        <a:t>3</a:t>
                      </a:r>
                      <a:endParaRPr lang="en-US" sz="1800">
                        <a:effectLst/>
                        <a:latin typeface="Times New Roman" panose="02020603050405020304" pitchFamily="18" charset="0"/>
                        <a:ea typeface="Arial Unicode MS" panose="020B0604020202020204" pitchFamily="34" charset="-128"/>
                      </a:endParaRPr>
                    </a:p>
                  </a:txBody>
                  <a:tcPr marL="0" marR="0" marT="0" marB="0"/>
                </a:tc>
                <a:tc>
                  <a:txBody>
                    <a:bodyPr/>
                    <a:lstStyle/>
                    <a:p>
                      <a:pPr marL="0" marR="0" algn="ctr">
                        <a:spcBef>
                          <a:spcPts val="0"/>
                        </a:spcBef>
                        <a:spcAft>
                          <a:spcPts val="0"/>
                        </a:spcAft>
                        <a:tabLst>
                          <a:tab pos="914400" algn="l"/>
                          <a:tab pos="1828800" algn="l"/>
                        </a:tabLst>
                      </a:pPr>
                      <a:r>
                        <a:rPr lang="en-US" sz="1800" dirty="0">
                          <a:effectLst/>
                        </a:rPr>
                        <a:t>Fail</a:t>
                      </a:r>
                      <a:endParaRPr lang="en-US" sz="1800" dirty="0">
                        <a:effectLst/>
                        <a:latin typeface="Times New Roman" panose="02020603050405020304" pitchFamily="18" charset="0"/>
                        <a:ea typeface="Arial Unicode MS" panose="020B0604020202020204" pitchFamily="34" charset="-128"/>
                      </a:endParaRPr>
                    </a:p>
                  </a:txBody>
                  <a:tcPr marL="0" marR="0" marT="0" marB="0"/>
                </a:tc>
                <a:extLst>
                  <a:ext uri="{0D108BD9-81ED-4DB2-BD59-A6C34878D82A}">
                    <a16:rowId xmlns:a16="http://schemas.microsoft.com/office/drawing/2014/main" val="2823197994"/>
                  </a:ext>
                </a:extLst>
              </a:tr>
              <a:tr h="147955">
                <a:tc>
                  <a:txBody>
                    <a:bodyPr/>
                    <a:lstStyle/>
                    <a:p>
                      <a:pPr marL="0" marR="0" algn="ctr">
                        <a:spcBef>
                          <a:spcPts val="0"/>
                        </a:spcBef>
                        <a:spcAft>
                          <a:spcPts val="0"/>
                        </a:spcAft>
                        <a:tabLst>
                          <a:tab pos="914400" algn="l"/>
                          <a:tab pos="1828800" algn="l"/>
                        </a:tabLst>
                      </a:pPr>
                      <a:r>
                        <a:rPr lang="en-US" sz="1800">
                          <a:effectLst/>
                        </a:rPr>
                        <a:t>3</a:t>
                      </a:r>
                      <a:endParaRPr lang="en-US" sz="1800">
                        <a:effectLst/>
                        <a:latin typeface="Times New Roman" panose="02020603050405020304" pitchFamily="18" charset="0"/>
                        <a:ea typeface="Arial Unicode MS" panose="020B0604020202020204" pitchFamily="34" charset="-128"/>
                      </a:endParaRPr>
                    </a:p>
                  </a:txBody>
                  <a:tcPr marL="0" marR="0" marT="0" marB="0"/>
                </a:tc>
                <a:tc>
                  <a:txBody>
                    <a:bodyPr/>
                    <a:lstStyle/>
                    <a:p>
                      <a:pPr marL="0" marR="0" algn="ctr">
                        <a:spcBef>
                          <a:spcPts val="0"/>
                        </a:spcBef>
                        <a:spcAft>
                          <a:spcPts val="0"/>
                        </a:spcAft>
                        <a:tabLst>
                          <a:tab pos="914400" algn="l"/>
                          <a:tab pos="1828800" algn="l"/>
                        </a:tabLst>
                      </a:pPr>
                      <a:r>
                        <a:rPr lang="en-US" sz="1800">
                          <a:effectLst/>
                        </a:rPr>
                        <a:t>1</a:t>
                      </a:r>
                      <a:endParaRPr lang="en-US" sz="1800">
                        <a:effectLst/>
                        <a:latin typeface="Times New Roman" panose="02020603050405020304" pitchFamily="18" charset="0"/>
                        <a:ea typeface="Arial Unicode MS" panose="020B0604020202020204" pitchFamily="34" charset="-128"/>
                      </a:endParaRPr>
                    </a:p>
                  </a:txBody>
                  <a:tcPr marL="0" marR="0" marT="0" marB="0"/>
                </a:tc>
                <a:tc>
                  <a:txBody>
                    <a:bodyPr/>
                    <a:lstStyle/>
                    <a:p>
                      <a:pPr marL="0" marR="0" algn="ctr">
                        <a:spcBef>
                          <a:spcPts val="0"/>
                        </a:spcBef>
                        <a:spcAft>
                          <a:spcPts val="0"/>
                        </a:spcAft>
                        <a:tabLst>
                          <a:tab pos="914400" algn="l"/>
                          <a:tab pos="1828800" algn="l"/>
                        </a:tabLst>
                      </a:pPr>
                      <a:r>
                        <a:rPr lang="en-US" sz="1800">
                          <a:effectLst/>
                        </a:rPr>
                        <a:t>Fail</a:t>
                      </a:r>
                      <a:endParaRPr lang="en-US" sz="1800">
                        <a:effectLst/>
                        <a:latin typeface="Times New Roman" panose="02020603050405020304" pitchFamily="18" charset="0"/>
                        <a:ea typeface="Arial Unicode MS" panose="020B0604020202020204" pitchFamily="34" charset="-128"/>
                      </a:endParaRPr>
                    </a:p>
                  </a:txBody>
                  <a:tcPr marL="0" marR="0" marT="0" marB="0"/>
                </a:tc>
                <a:extLst>
                  <a:ext uri="{0D108BD9-81ED-4DB2-BD59-A6C34878D82A}">
                    <a16:rowId xmlns:a16="http://schemas.microsoft.com/office/drawing/2014/main" val="1818708412"/>
                  </a:ext>
                </a:extLst>
              </a:tr>
              <a:tr h="147955">
                <a:tc>
                  <a:txBody>
                    <a:bodyPr/>
                    <a:lstStyle/>
                    <a:p>
                      <a:pPr marL="0" marR="0" algn="ctr">
                        <a:spcBef>
                          <a:spcPts val="0"/>
                        </a:spcBef>
                        <a:spcAft>
                          <a:spcPts val="0"/>
                        </a:spcAft>
                        <a:tabLst>
                          <a:tab pos="914400" algn="l"/>
                          <a:tab pos="1828800" algn="l"/>
                        </a:tabLst>
                      </a:pPr>
                      <a:r>
                        <a:rPr lang="en-US" sz="1800" dirty="0">
                          <a:effectLst/>
                        </a:rPr>
                        <a:t>3</a:t>
                      </a:r>
                      <a:endParaRPr lang="en-US" sz="1800" dirty="0">
                        <a:effectLst/>
                        <a:latin typeface="Times New Roman" panose="02020603050405020304" pitchFamily="18" charset="0"/>
                        <a:ea typeface="Arial Unicode MS" panose="020B0604020202020204" pitchFamily="34" charset="-128"/>
                      </a:endParaRPr>
                    </a:p>
                  </a:txBody>
                  <a:tcPr marL="0" marR="0" marT="0" marB="0"/>
                </a:tc>
                <a:tc>
                  <a:txBody>
                    <a:bodyPr/>
                    <a:lstStyle/>
                    <a:p>
                      <a:pPr marL="0" marR="0" algn="ctr">
                        <a:spcBef>
                          <a:spcPts val="0"/>
                        </a:spcBef>
                        <a:spcAft>
                          <a:spcPts val="0"/>
                        </a:spcAft>
                        <a:tabLst>
                          <a:tab pos="914400" algn="l"/>
                          <a:tab pos="1828800" algn="l"/>
                        </a:tabLst>
                      </a:pPr>
                      <a:r>
                        <a:rPr lang="en-US" sz="1800" dirty="0">
                          <a:effectLst/>
                        </a:rPr>
                        <a:t>2</a:t>
                      </a:r>
                      <a:endParaRPr lang="en-US" sz="1800" dirty="0">
                        <a:effectLst/>
                        <a:latin typeface="Times New Roman" panose="02020603050405020304" pitchFamily="18" charset="0"/>
                        <a:ea typeface="Arial Unicode MS" panose="020B0604020202020204" pitchFamily="34" charset="-128"/>
                      </a:endParaRPr>
                    </a:p>
                  </a:txBody>
                  <a:tcPr marL="0" marR="0" marT="0" marB="0"/>
                </a:tc>
                <a:tc>
                  <a:txBody>
                    <a:bodyPr/>
                    <a:lstStyle/>
                    <a:p>
                      <a:pPr marL="0" marR="0" algn="ctr">
                        <a:spcBef>
                          <a:spcPts val="0"/>
                        </a:spcBef>
                        <a:spcAft>
                          <a:spcPts val="0"/>
                        </a:spcAft>
                        <a:tabLst>
                          <a:tab pos="914400" algn="l"/>
                          <a:tab pos="1828800" algn="l"/>
                        </a:tabLst>
                      </a:pPr>
                      <a:r>
                        <a:rPr lang="en-US" sz="1800" dirty="0">
                          <a:effectLst/>
                        </a:rPr>
                        <a:t>Pass</a:t>
                      </a:r>
                      <a:endParaRPr lang="en-US" sz="1800" dirty="0">
                        <a:effectLst/>
                        <a:latin typeface="Times New Roman" panose="02020603050405020304" pitchFamily="18" charset="0"/>
                        <a:ea typeface="Arial Unicode MS" panose="020B0604020202020204" pitchFamily="34" charset="-128"/>
                      </a:endParaRPr>
                    </a:p>
                  </a:txBody>
                  <a:tcPr marL="0" marR="0" marT="0" marB="0"/>
                </a:tc>
                <a:extLst>
                  <a:ext uri="{0D108BD9-81ED-4DB2-BD59-A6C34878D82A}">
                    <a16:rowId xmlns:a16="http://schemas.microsoft.com/office/drawing/2014/main" val="3973624380"/>
                  </a:ext>
                </a:extLst>
              </a:tr>
            </a:tbl>
          </a:graphicData>
        </a:graphic>
      </p:graphicFrame>
      <p:sp>
        <p:nvSpPr>
          <p:cNvPr id="13" name="TextBox 12">
            <a:extLst>
              <a:ext uri="{FF2B5EF4-FFF2-40B4-BE49-F238E27FC236}">
                <a16:creationId xmlns:a16="http://schemas.microsoft.com/office/drawing/2014/main" id="{2E2F1613-A82A-4241-ADA0-571746A99B87}"/>
              </a:ext>
            </a:extLst>
          </p:cNvPr>
          <p:cNvSpPr txBox="1"/>
          <p:nvPr/>
        </p:nvSpPr>
        <p:spPr>
          <a:xfrm>
            <a:off x="4722812" y="2851868"/>
            <a:ext cx="6713311" cy="424732"/>
          </a:xfrm>
          <a:prstGeom prst="rect">
            <a:avLst/>
          </a:prstGeom>
          <a:noFill/>
        </p:spPr>
        <p:txBody>
          <a:bodyPr wrap="square" rtlCol="0">
            <a:spAutoFit/>
          </a:bodyPr>
          <a:lstStyle/>
          <a:p>
            <a:pPr>
              <a:lnSpc>
                <a:spcPct val="90000"/>
              </a:lnSpc>
            </a:pPr>
            <a:r>
              <a:rPr lang="en-US" sz="2400" dirty="0">
                <a:effectLst>
                  <a:outerShdw blurRad="50800" dist="38100" dir="2700000" algn="tl">
                    <a:schemeClr val="bg2">
                      <a:lumMod val="50000"/>
                      <a:alpha val="43000"/>
                    </a:schemeClr>
                  </a:outerShdw>
                </a:effectLst>
              </a:rPr>
              <a:t>Run 2: Failed, results cannot be used</a:t>
            </a:r>
          </a:p>
        </p:txBody>
      </p:sp>
      <p:sp>
        <p:nvSpPr>
          <p:cNvPr id="14" name="TextBox 13">
            <a:extLst>
              <a:ext uri="{FF2B5EF4-FFF2-40B4-BE49-F238E27FC236}">
                <a16:creationId xmlns:a16="http://schemas.microsoft.com/office/drawing/2014/main" id="{856FDD14-A68C-FB41-9ECE-6027E6E718C2}"/>
              </a:ext>
            </a:extLst>
          </p:cNvPr>
          <p:cNvSpPr txBox="1"/>
          <p:nvPr/>
        </p:nvSpPr>
        <p:spPr>
          <a:xfrm>
            <a:off x="4722812" y="3177671"/>
            <a:ext cx="6713311" cy="1089529"/>
          </a:xfrm>
          <a:prstGeom prst="rect">
            <a:avLst/>
          </a:prstGeom>
          <a:noFill/>
        </p:spPr>
        <p:txBody>
          <a:bodyPr wrap="square" rtlCol="0">
            <a:spAutoFit/>
          </a:bodyPr>
          <a:lstStyle/>
          <a:p>
            <a:pPr>
              <a:lnSpc>
                <a:spcPct val="90000"/>
              </a:lnSpc>
            </a:pPr>
            <a:r>
              <a:rPr lang="en-US" sz="2400" dirty="0">
                <a:effectLst>
                  <a:outerShdw blurRad="50800" dist="38100" dir="2700000" algn="tl">
                    <a:schemeClr val="bg2">
                      <a:lumMod val="50000"/>
                      <a:alpha val="43000"/>
                    </a:schemeClr>
                  </a:outerShdw>
                </a:effectLst>
              </a:rPr>
              <a:t>Run 3: Passed, results can be used (1 pass, 1 fail)</a:t>
            </a:r>
          </a:p>
          <a:p>
            <a:pPr>
              <a:lnSpc>
                <a:spcPct val="90000"/>
              </a:lnSpc>
            </a:pPr>
            <a:endParaRPr lang="en-US" sz="2400" dirty="0">
              <a:effectLst>
                <a:outerShdw blurRad="50800" dist="38100" dir="2700000" algn="tl">
                  <a:schemeClr val="bg2">
                    <a:lumMod val="50000"/>
                    <a:alpha val="43000"/>
                  </a:schemeClr>
                </a:outerShdw>
              </a:effectLst>
            </a:endParaRPr>
          </a:p>
          <a:p>
            <a:pPr>
              <a:lnSpc>
                <a:spcPct val="90000"/>
              </a:lnSpc>
            </a:pPr>
            <a:r>
              <a:rPr lang="en-US" sz="2400" dirty="0">
                <a:effectLst>
                  <a:outerShdw blurRad="50800" dist="38100" dir="2700000" algn="tl">
                    <a:schemeClr val="bg2">
                      <a:lumMod val="50000"/>
                      <a:alpha val="43000"/>
                    </a:schemeClr>
                  </a:outerShdw>
                </a:effectLst>
              </a:rPr>
              <a:t>“Good job” pass rate: 66% (2/3)</a:t>
            </a:r>
          </a:p>
        </p:txBody>
      </p:sp>
    </p:spTree>
    <p:extLst>
      <p:ext uri="{BB962C8B-B14F-4D97-AF65-F5344CB8AC3E}">
        <p14:creationId xmlns:p14="http://schemas.microsoft.com/office/powerpoint/2010/main" val="780684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9144000" cy="822296"/>
          </a:xfrm>
        </p:spPr>
        <p:txBody>
          <a:bodyPr/>
          <a:lstStyle/>
          <a:p>
            <a:r>
              <a:rPr lang="en-US" dirty="0">
                <a:latin typeface="Calibri" panose="020F0502020204030204" pitchFamily="34" charset="0"/>
              </a:rPr>
              <a:t>Ownership &amp; Analytics</a:t>
            </a:r>
          </a:p>
        </p:txBody>
      </p:sp>
      <p:sp>
        <p:nvSpPr>
          <p:cNvPr id="3" name="TextBox 2"/>
          <p:cNvSpPr txBox="1"/>
          <p:nvPr/>
        </p:nvSpPr>
        <p:spPr>
          <a:xfrm>
            <a:off x="10859888" y="7620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4" name="TextBox 3"/>
          <p:cNvSpPr txBox="1"/>
          <p:nvPr/>
        </p:nvSpPr>
        <p:spPr>
          <a:xfrm rot="16200000">
            <a:off x="10352200" y="382447"/>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6" name="TextBox 5"/>
          <p:cNvSpPr txBox="1"/>
          <p:nvPr/>
        </p:nvSpPr>
        <p:spPr>
          <a:xfrm>
            <a:off x="0" y="6516368"/>
            <a:ext cx="990600" cy="341632"/>
          </a:xfrm>
          <a:prstGeom prst="rect">
            <a:avLst/>
          </a:prstGeom>
          <a:noFill/>
        </p:spPr>
        <p:txBody>
          <a:bodyPr wrap="square" rtlCol="0">
            <a:spAutoFit/>
          </a:bodyPr>
          <a:lstStyle/>
          <a:p>
            <a:pPr>
              <a:lnSpc>
                <a:spcPct val="90000"/>
              </a:lnSpc>
            </a:pPr>
            <a:r>
              <a:rPr lang="en-US" sz="16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PNSQC</a:t>
            </a: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t>
            </a:r>
            <a:endParaRPr lang="en-US" dirty="0">
              <a:effectLst>
                <a:outerShdw blurRad="50800" dist="38100" dir="2700000" algn="tl">
                  <a:schemeClr val="bg2">
                    <a:lumMod val="50000"/>
                    <a:alpha val="43000"/>
                  </a:schemeClr>
                </a:outerShdw>
              </a:effectLst>
            </a:endParaRPr>
          </a:p>
        </p:txBody>
      </p:sp>
      <mc:AlternateContent xmlns:mc="http://schemas.openxmlformats.org/markup-compatibility/2006">
        <mc:Choice xmlns:cx1="http://schemas.microsoft.com/office/drawing/2015/9/8/chartex" Requires="cx1">
          <p:graphicFrame>
            <p:nvGraphicFramePr>
              <p:cNvPr id="15" name="Chart 14">
                <a:extLst>
                  <a:ext uri="{FF2B5EF4-FFF2-40B4-BE49-F238E27FC236}">
                    <a16:creationId xmlns:a16="http://schemas.microsoft.com/office/drawing/2014/main" id="{84324334-BB45-2B4D-B8E4-89822693D406}"/>
                  </a:ext>
                </a:extLst>
              </p:cNvPr>
              <p:cNvGraphicFramePr/>
              <p:nvPr>
                <p:extLst>
                  <p:ext uri="{D42A27DB-BD31-4B8C-83A1-F6EECF244321}">
                    <p14:modId xmlns:p14="http://schemas.microsoft.com/office/powerpoint/2010/main" val="2603415863"/>
                  </p:ext>
                </p:extLst>
              </p:nvPr>
            </p:nvGraphicFramePr>
            <p:xfrm>
              <a:off x="-1" y="1066800"/>
              <a:ext cx="12103947" cy="5449568"/>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15" name="Chart 14">
                <a:extLst>
                  <a:ext uri="{FF2B5EF4-FFF2-40B4-BE49-F238E27FC236}">
                    <a16:creationId xmlns:a16="http://schemas.microsoft.com/office/drawing/2014/main" id="{84324334-BB45-2B4D-B8E4-89822693D406}"/>
                  </a:ext>
                </a:extLst>
              </p:cNvPr>
              <p:cNvPicPr>
                <a:picLocks noGrp="1" noRot="1" noChangeAspect="1" noMove="1" noResize="1" noEditPoints="1" noAdjustHandles="1" noChangeArrowheads="1" noChangeShapeType="1"/>
              </p:cNvPicPr>
              <p:nvPr/>
            </p:nvPicPr>
            <p:blipFill>
              <a:blip r:embed="rId4"/>
              <a:stretch>
                <a:fillRect/>
              </a:stretch>
            </p:blipFill>
            <p:spPr>
              <a:xfrm>
                <a:off x="-1" y="1066800"/>
                <a:ext cx="12103947" cy="5449568"/>
              </a:xfrm>
              <a:prstGeom prst="rect">
                <a:avLst/>
              </a:prstGeom>
            </p:spPr>
          </p:pic>
        </mc:Fallback>
      </mc:AlternateContent>
    </p:spTree>
    <p:extLst>
      <p:ext uri="{BB962C8B-B14F-4D97-AF65-F5344CB8AC3E}">
        <p14:creationId xmlns:p14="http://schemas.microsoft.com/office/powerpoint/2010/main" val="958386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2412" y="402276"/>
            <a:ext cx="8686800" cy="1160462"/>
          </a:xfrm>
        </p:spPr>
        <p:txBody>
          <a:bodyPr/>
          <a:lstStyle/>
          <a:p>
            <a:r>
              <a:rPr lang="en-US" dirty="0">
                <a:latin typeface="Calibri" panose="020F0502020204030204" pitchFamily="34" charset="0"/>
              </a:rPr>
              <a:t>Tools</a:t>
            </a:r>
          </a:p>
        </p:txBody>
      </p:sp>
      <p:sp>
        <p:nvSpPr>
          <p:cNvPr id="3" name="Content Placeholder 2"/>
          <p:cNvSpPr>
            <a:spLocks noGrp="1"/>
          </p:cNvSpPr>
          <p:nvPr>
            <p:ph idx="1"/>
          </p:nvPr>
        </p:nvSpPr>
        <p:spPr/>
        <p:txBody>
          <a:bodyPr/>
          <a:lstStyle/>
          <a:p>
            <a:pPr marL="457200" indent="-457200">
              <a:buFont typeface="+mj-lt"/>
              <a:buAutoNum type="arabicPeriod"/>
            </a:pPr>
            <a:r>
              <a:rPr lang="en-US" dirty="0">
                <a:latin typeface="Calibri" panose="020F0502020204030204" pitchFamily="34" charset="0"/>
              </a:rPr>
              <a:t>Merge bot</a:t>
            </a:r>
          </a:p>
          <a:p>
            <a:pPr marL="457200" indent="-457200">
              <a:buFont typeface="+mj-lt"/>
              <a:buAutoNum type="arabicPeriod"/>
            </a:pPr>
            <a:r>
              <a:rPr lang="en-US" dirty="0">
                <a:latin typeface="Calibri" panose="020F0502020204030204" pitchFamily="34" charset="0"/>
              </a:rPr>
              <a:t>Slack notifications for test failures</a:t>
            </a:r>
          </a:p>
          <a:p>
            <a:pPr marL="457200" indent="-457200">
              <a:buFont typeface="+mj-lt"/>
              <a:buAutoNum type="arabicPeriod"/>
            </a:pPr>
            <a:r>
              <a:rPr lang="en-US" dirty="0">
                <a:latin typeface="Calibri" panose="020F0502020204030204" pitchFamily="34" charset="0"/>
              </a:rPr>
              <a:t>Jira issue tracking for flakey tests</a:t>
            </a:r>
          </a:p>
          <a:p>
            <a:pPr marL="457200" indent="-457200">
              <a:buFont typeface="+mj-lt"/>
              <a:buAutoNum type="arabicPeriod"/>
            </a:pPr>
            <a:r>
              <a:rPr lang="en-US" dirty="0">
                <a:latin typeface="Calibri" panose="020F0502020204030204" pitchFamily="34" charset="0"/>
              </a:rPr>
              <a:t>Test status indicators in Slack</a:t>
            </a:r>
          </a:p>
        </p:txBody>
      </p:sp>
      <p:sp>
        <p:nvSpPr>
          <p:cNvPr id="5" name="TextBox 4"/>
          <p:cNvSpPr txBox="1"/>
          <p:nvPr/>
        </p:nvSpPr>
        <p:spPr>
          <a:xfrm>
            <a:off x="10872216" y="91440"/>
            <a:ext cx="1244059" cy="858697"/>
          </a:xfrm>
          <a:prstGeom prst="rect">
            <a:avLst/>
          </a:prstGeom>
          <a:noFill/>
        </p:spPr>
        <p:txBody>
          <a:bodyPr wrap="none" lIns="0" tIns="0" rIns="0" bIns="0" rtlCol="0">
            <a:spAutoFit/>
          </a:bodyPr>
          <a:lstStyle/>
          <a:p>
            <a:pPr>
              <a:lnSpc>
                <a:spcPct val="90000"/>
              </a:lnSpc>
            </a:pPr>
            <a:r>
              <a:rPr lang="en-US" sz="20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SOFTWARE</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QUALITY</a:t>
            </a:r>
            <a:br>
              <a:rPr lang="en-US" sz="2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b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CONFERENCE</a:t>
            </a:r>
          </a:p>
        </p:txBody>
      </p:sp>
      <p:sp>
        <p:nvSpPr>
          <p:cNvPr id="6" name="TextBox 5"/>
          <p:cNvSpPr txBox="1"/>
          <p:nvPr/>
        </p:nvSpPr>
        <p:spPr>
          <a:xfrm rot="16200000">
            <a:off x="10353787" y="398351"/>
            <a:ext cx="838199" cy="193899"/>
          </a:xfrm>
          <a:prstGeom prst="rect">
            <a:avLst/>
          </a:prstGeom>
          <a:noFill/>
        </p:spPr>
        <p:txBody>
          <a:bodyPr wrap="square" lIns="0" tIns="0" rIns="0" bIns="0" rtlCol="0">
            <a:spAutoFit/>
          </a:bodyPr>
          <a:lstStyle/>
          <a:p>
            <a:pPr>
              <a:lnSpc>
                <a:spcPct val="90000"/>
              </a:lnSpc>
            </a:pPr>
            <a:r>
              <a:rPr lang="en-US" sz="14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PACIFIC   NW</a:t>
            </a:r>
          </a:p>
        </p:txBody>
      </p:sp>
      <p:sp>
        <p:nvSpPr>
          <p:cNvPr id="2" name="TextBox 1"/>
          <p:cNvSpPr txBox="1"/>
          <p:nvPr/>
        </p:nvSpPr>
        <p:spPr>
          <a:xfrm>
            <a:off x="0" y="6516368"/>
            <a:ext cx="990600" cy="341632"/>
          </a:xfrm>
          <a:prstGeom prst="rect">
            <a:avLst/>
          </a:prstGeom>
          <a:noFill/>
        </p:spPr>
        <p:txBody>
          <a:bodyPr wrap="square" rtlCol="0">
            <a:spAutoFit/>
          </a:bodyPr>
          <a:lstStyle/>
          <a:p>
            <a:pPr>
              <a:lnSpc>
                <a:spcPct val="90000"/>
              </a:lnSpc>
            </a:pPr>
            <a:r>
              <a:rPr lang="en-US" sz="1600"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PNSQC</a:t>
            </a:r>
            <a:r>
              <a:rPr lang="en-US" spc="-200" dirty="0">
                <a:solidFill>
                  <a:schemeClr val="bg1"/>
                </a:solidFill>
                <a:effectLst>
                  <a:outerShdw blurRad="50800" dist="38100" dir="2700000" algn="tl">
                    <a:schemeClr val="bg2">
                      <a:lumMod val="50000"/>
                      <a:alpha val="43000"/>
                    </a:schemeClr>
                  </a:outerShdw>
                </a:effectLst>
                <a:latin typeface="Constantia" panose="02030602050306030303" pitchFamily="18" charset="0"/>
              </a:rPr>
              <a:t> ™</a:t>
            </a:r>
            <a:endParaRPr lang="en-US" dirty="0">
              <a:effectLst>
                <a:outerShdw blurRad="50800" dist="38100" dir="2700000" algn="tl">
                  <a:schemeClr val="bg2">
                    <a:lumMod val="50000"/>
                    <a:alpha val="43000"/>
                  </a:schemeClr>
                </a:outerShdw>
              </a:effectLst>
            </a:endParaRPr>
          </a:p>
        </p:txBody>
      </p:sp>
    </p:spTree>
    <p:extLst>
      <p:ext uri="{BB962C8B-B14F-4D97-AF65-F5344CB8AC3E}">
        <p14:creationId xmlns:p14="http://schemas.microsoft.com/office/powerpoint/2010/main" val="383019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urrency 16x9">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dirty="0" err="1" smtClean="0">
            <a:effectLst>
              <a:outerShdw blurRad="50800" dist="38100" dir="2700000" algn="tl">
                <a:schemeClr val="bg2">
                  <a:lumMod val="50000"/>
                  <a:alpha val="43000"/>
                </a:schemeClr>
              </a:outerShdw>
            </a:effectLst>
          </a:defRPr>
        </a:defPPr>
      </a:lstStyle>
    </a:txDef>
  </a:objectDefaults>
  <a:extraClrSchemeLst/>
</a:theme>
</file>

<file path=ppt/theme/theme2.xml><?xml version="1.0" encoding="utf-8"?>
<a:theme xmlns:a="http://schemas.openxmlformats.org/drawingml/2006/main" name="Office Theme">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3.xml><?xml version="1.0" encoding="utf-8"?>
<a:theme xmlns:a="http://schemas.openxmlformats.org/drawingml/2006/main" name="Office Theme">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A2A3AC6-1A45-42F7-8976-E15E36AD84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{B74250A4-A61E-A54A-BB7A-941B13195CC1}tf16401378</Template>
  <TotalTime>0</TotalTime>
  <Words>1766</Words>
  <Application>Microsoft Macintosh PowerPoint</Application>
  <PresentationFormat>Custom</PresentationFormat>
  <Paragraphs>341</Paragraphs>
  <Slides>25</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Constantia</vt:lpstr>
      <vt:lpstr>Times New Roman</vt:lpstr>
      <vt:lpstr>Currency 16x9</vt:lpstr>
      <vt:lpstr>Adding process to increase quality without adding tests</vt:lpstr>
      <vt:lpstr>Background</vt:lpstr>
      <vt:lpstr>Problem Statement</vt:lpstr>
      <vt:lpstr>Overview</vt:lpstr>
      <vt:lpstr>Ownership &amp; Analytics</vt:lpstr>
      <vt:lpstr>Ownership &amp; Analytics</vt:lpstr>
      <vt:lpstr>Ownership &amp; Analytics</vt:lpstr>
      <vt:lpstr>Ownership &amp; Analytics</vt:lpstr>
      <vt:lpstr>Tools</vt:lpstr>
      <vt:lpstr>Tools</vt:lpstr>
      <vt:lpstr>Tools</vt:lpstr>
      <vt:lpstr>Tools</vt:lpstr>
      <vt:lpstr>Tools</vt:lpstr>
      <vt:lpstr>Eliminate the Escape Hatch</vt:lpstr>
      <vt:lpstr>Eliminate the Escape Hatch</vt:lpstr>
      <vt:lpstr>Scalability</vt:lpstr>
      <vt:lpstr>Scalability</vt:lpstr>
      <vt:lpstr>Scalability</vt:lpstr>
      <vt:lpstr>Scalability</vt:lpstr>
      <vt:lpstr>Scalability</vt:lpstr>
      <vt:lpstr>Results</vt:lpstr>
      <vt:lpstr>Results</vt:lpstr>
      <vt:lpstr>Results</vt:lpstr>
      <vt:lpstr>Results</vt:lpstr>
      <vt:lpstr>Contact &amp; Questions?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Quality</cp:keywords>
  <dc:description>Presentation at the Pacific Northwest Software Quality Conference.</dc:description>
  <cp:lastModifiedBy/>
  <cp:revision>1</cp:revision>
  <dcterms:created xsi:type="dcterms:W3CDTF">2016-06-16T18:39:45Z</dcterms:created>
  <dcterms:modified xsi:type="dcterms:W3CDTF">2019-10-14T20:31:08Z</dcterms:modified>
  <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TC028952639991</vt:lpwstr>
  </property>
</Properties>
</file>